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4"/>
    <p:sldMasterId id="2147483717" r:id="rId5"/>
    <p:sldMasterId id="2147483726" r:id="rId6"/>
  </p:sldMasterIdLst>
  <p:notesMasterIdLst>
    <p:notesMasterId r:id="rId31"/>
  </p:notesMasterIdLst>
  <p:sldIdLst>
    <p:sldId id="256" r:id="rId7"/>
    <p:sldId id="257" r:id="rId8"/>
    <p:sldId id="346" r:id="rId9"/>
    <p:sldId id="325" r:id="rId10"/>
    <p:sldId id="343" r:id="rId11"/>
    <p:sldId id="344" r:id="rId12"/>
    <p:sldId id="319" r:id="rId13"/>
    <p:sldId id="320" r:id="rId14"/>
    <p:sldId id="339" r:id="rId15"/>
    <p:sldId id="324" r:id="rId16"/>
    <p:sldId id="338" r:id="rId17"/>
    <p:sldId id="334" r:id="rId18"/>
    <p:sldId id="331" r:id="rId19"/>
    <p:sldId id="323" r:id="rId20"/>
    <p:sldId id="335" r:id="rId21"/>
    <p:sldId id="330" r:id="rId22"/>
    <p:sldId id="326" r:id="rId23"/>
    <p:sldId id="336" r:id="rId24"/>
    <p:sldId id="329" r:id="rId25"/>
    <p:sldId id="328" r:id="rId26"/>
    <p:sldId id="321" r:id="rId27"/>
    <p:sldId id="345" r:id="rId28"/>
    <p:sldId id="327" r:id="rId29"/>
    <p:sldId id="337" r:id="rId30"/>
  </p:sldIdLst>
  <p:sldSz cx="9144000" cy="6858000" type="screen4x3"/>
  <p:notesSz cx="6858000" cy="9144000"/>
  <p:embeddedFontLst>
    <p:embeddedFont>
      <p:font typeface="Aparajita" panose="02020603050405020304" pitchFamily="18" charset="0"/>
      <p:regular r:id="rId32"/>
      <p:bold r:id="rId33"/>
      <p:italic r:id="rId34"/>
      <p:boldItalic r:id="rId35"/>
    </p:embeddedFont>
    <p:embeddedFont>
      <p:font typeface="Brush Script MT" panose="03060802040406070304" pitchFamily="66" charset="0"/>
      <p:italic r:id="rId36"/>
    </p:embeddedFont>
    <p:embeddedFont>
      <p:font typeface="Libre Franklin" pitchFamily="2" charset="0"/>
      <p:regular r:id="rId37"/>
      <p:bold r:id="rId38"/>
      <p:italic r:id="rId39"/>
      <p:boldItalic r:id="rId40"/>
    </p:embeddedFont>
    <p:embeddedFont>
      <p:font typeface="Libre Franklin Medium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41"/>
    <a:srgbClr val="545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93246-8847-183F-623F-7749DB70EC35}" v="4" dt="2021-11-03T22:58:29.776"/>
    <p1510:client id="{9857F9C1-963B-4BCA-9410-DF0B9BC9D748}" v="65" dt="2021-10-28T16:03:0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N Dean" userId="9f240f01-116c-4299-ad99-ff68a28f63ea" providerId="ADAL" clId="{3AA3F803-C21A-4019-B998-618354BA9A5E}"/>
    <pc:docChg chg="undo redo custSel addSld delSld modSld">
      <pc:chgData name="Victoria N Dean" userId="9f240f01-116c-4299-ad99-ff68a28f63ea" providerId="ADAL" clId="{3AA3F803-C21A-4019-B998-618354BA9A5E}" dt="2021-10-27T13:45:46.812" v="339" actId="20577"/>
      <pc:docMkLst>
        <pc:docMk/>
      </pc:docMkLst>
      <pc:sldChg chg="addSp modSp">
        <pc:chgData name="Victoria N Dean" userId="9f240f01-116c-4299-ad99-ff68a28f63ea" providerId="ADAL" clId="{3AA3F803-C21A-4019-B998-618354BA9A5E}" dt="2021-10-26T13:07:17.564" v="5" actId="1076"/>
        <pc:sldMkLst>
          <pc:docMk/>
          <pc:sldMk cId="2507766421" sldId="328"/>
        </pc:sldMkLst>
        <pc:spChg chg="add mod">
          <ac:chgData name="Victoria N Dean" userId="9f240f01-116c-4299-ad99-ff68a28f63ea" providerId="ADAL" clId="{3AA3F803-C21A-4019-B998-618354BA9A5E}" dt="2021-10-26T13:07:17.564" v="5" actId="1076"/>
          <ac:spMkLst>
            <pc:docMk/>
            <pc:sldMk cId="2507766421" sldId="328"/>
            <ac:spMk id="14" creationId="{938B53D4-71CD-4873-A064-2D472A533380}"/>
          </ac:spMkLst>
        </pc:spChg>
        <pc:picChg chg="mod">
          <ac:chgData name="Victoria N Dean" userId="9f240f01-116c-4299-ad99-ff68a28f63ea" providerId="ADAL" clId="{3AA3F803-C21A-4019-B998-618354BA9A5E}" dt="2021-10-26T13:07:13.369" v="4" actId="1076"/>
          <ac:picMkLst>
            <pc:docMk/>
            <pc:sldMk cId="2507766421" sldId="328"/>
            <ac:picMk id="4" creationId="{19488BB5-5433-4BDE-82DE-7C6A2E926F6E}"/>
          </ac:picMkLst>
        </pc:picChg>
      </pc:sldChg>
      <pc:sldChg chg="addSp delSp modSp">
        <pc:chgData name="Victoria N Dean" userId="9f240f01-116c-4299-ad99-ff68a28f63ea" providerId="ADAL" clId="{3AA3F803-C21A-4019-B998-618354BA9A5E}" dt="2021-10-27T13:35:18.371" v="24" actId="1076"/>
        <pc:sldMkLst>
          <pc:docMk/>
          <pc:sldMk cId="3295086939" sldId="329"/>
        </pc:sldMkLst>
        <pc:picChg chg="del">
          <ac:chgData name="Victoria N Dean" userId="9f240f01-116c-4299-ad99-ff68a28f63ea" providerId="ADAL" clId="{3AA3F803-C21A-4019-B998-618354BA9A5E}" dt="2021-10-27T13:33:39.167" v="6" actId="478"/>
          <ac:picMkLst>
            <pc:docMk/>
            <pc:sldMk cId="3295086939" sldId="329"/>
            <ac:picMk id="2" creationId="{78678842-6FB4-408F-AE18-4F0E63EC7E16}"/>
          </ac:picMkLst>
        </pc:picChg>
        <pc:picChg chg="add del mod">
          <ac:chgData name="Victoria N Dean" userId="9f240f01-116c-4299-ad99-ff68a28f63ea" providerId="ADAL" clId="{3AA3F803-C21A-4019-B998-618354BA9A5E}" dt="2021-10-27T13:33:55.337" v="13" actId="478"/>
          <ac:picMkLst>
            <pc:docMk/>
            <pc:sldMk cId="3295086939" sldId="329"/>
            <ac:picMk id="3" creationId="{8F097D81-0051-4A1C-A0D6-55E505C81EFF}"/>
          </ac:picMkLst>
        </pc:picChg>
        <pc:picChg chg="add del">
          <ac:chgData name="Victoria N Dean" userId="9f240f01-116c-4299-ad99-ff68a28f63ea" providerId="ADAL" clId="{3AA3F803-C21A-4019-B998-618354BA9A5E}" dt="2021-10-27T13:34:00.612" v="15" actId="478"/>
          <ac:picMkLst>
            <pc:docMk/>
            <pc:sldMk cId="3295086939" sldId="329"/>
            <ac:picMk id="4" creationId="{631DF23F-B452-4351-95C5-8793C8C6FC04}"/>
          </ac:picMkLst>
        </pc:picChg>
        <pc:picChg chg="add del mod">
          <ac:chgData name="Victoria N Dean" userId="9f240f01-116c-4299-ad99-ff68a28f63ea" providerId="ADAL" clId="{3AA3F803-C21A-4019-B998-618354BA9A5E}" dt="2021-10-27T13:34:26.108" v="18" actId="478"/>
          <ac:picMkLst>
            <pc:docMk/>
            <pc:sldMk cId="3295086939" sldId="329"/>
            <ac:picMk id="5" creationId="{7B8B3E5F-852C-4E85-9FAB-21B19828B317}"/>
          </ac:picMkLst>
        </pc:picChg>
        <pc:picChg chg="del">
          <ac:chgData name="Victoria N Dean" userId="9f240f01-116c-4299-ad99-ff68a28f63ea" providerId="ADAL" clId="{3AA3F803-C21A-4019-B998-618354BA9A5E}" dt="2021-10-27T13:33:40.512" v="7" actId="478"/>
          <ac:picMkLst>
            <pc:docMk/>
            <pc:sldMk cId="3295086939" sldId="329"/>
            <ac:picMk id="6" creationId="{0279BC45-4EF1-41B8-8252-9C134D40B71A}"/>
          </ac:picMkLst>
        </pc:picChg>
        <pc:picChg chg="add mod">
          <ac:chgData name="Victoria N Dean" userId="9f240f01-116c-4299-ad99-ff68a28f63ea" providerId="ADAL" clId="{3AA3F803-C21A-4019-B998-618354BA9A5E}" dt="2021-10-27T13:35:18.371" v="24" actId="1076"/>
          <ac:picMkLst>
            <pc:docMk/>
            <pc:sldMk cId="3295086939" sldId="329"/>
            <ac:picMk id="7" creationId="{51CF4922-B7A6-4DC7-AD3F-5CF354DD94D9}"/>
          </ac:picMkLst>
        </pc:picChg>
        <pc:picChg chg="add mod">
          <ac:chgData name="Victoria N Dean" userId="9f240f01-116c-4299-ad99-ff68a28f63ea" providerId="ADAL" clId="{3AA3F803-C21A-4019-B998-618354BA9A5E}" dt="2021-10-27T13:35:18.371" v="24" actId="1076"/>
          <ac:picMkLst>
            <pc:docMk/>
            <pc:sldMk cId="3295086939" sldId="329"/>
            <ac:picMk id="8" creationId="{4677A053-BE44-446B-9EF2-14F867821891}"/>
          </ac:picMkLst>
        </pc:picChg>
      </pc:sldChg>
      <pc:sldChg chg="addSp delSp modSp del">
        <pc:chgData name="Victoria N Dean" userId="9f240f01-116c-4299-ad99-ff68a28f63ea" providerId="ADAL" clId="{3AA3F803-C21A-4019-B998-618354BA9A5E}" dt="2021-10-27T13:42:49.170" v="209" actId="2696"/>
        <pc:sldMkLst>
          <pc:docMk/>
          <pc:sldMk cId="326920694" sldId="340"/>
        </pc:sldMkLst>
        <pc:spChg chg="mod">
          <ac:chgData name="Victoria N Dean" userId="9f240f01-116c-4299-ad99-ff68a28f63ea" providerId="ADAL" clId="{3AA3F803-C21A-4019-B998-618354BA9A5E}" dt="2021-10-27T13:38:14.300" v="65" actId="6549"/>
          <ac:spMkLst>
            <pc:docMk/>
            <pc:sldMk cId="326920694" sldId="340"/>
            <ac:spMk id="2" creationId="{F4B563FD-914E-4AA9-8348-04C0FA8E8360}"/>
          </ac:spMkLst>
        </pc:spChg>
        <pc:spChg chg="add del mod">
          <ac:chgData name="Victoria N Dean" userId="9f240f01-116c-4299-ad99-ff68a28f63ea" providerId="ADAL" clId="{3AA3F803-C21A-4019-B998-618354BA9A5E}" dt="2021-10-27T13:36:33.863" v="33" actId="20577"/>
          <ac:spMkLst>
            <pc:docMk/>
            <pc:sldMk cId="326920694" sldId="340"/>
            <ac:spMk id="3" creationId="{FF6254F1-C789-4698-A966-A8EB79978E27}"/>
          </ac:spMkLst>
        </pc:spChg>
        <pc:spChg chg="add del mod">
          <ac:chgData name="Victoria N Dean" userId="9f240f01-116c-4299-ad99-ff68a28f63ea" providerId="ADAL" clId="{3AA3F803-C21A-4019-B998-618354BA9A5E}" dt="2021-10-27T13:36:28.967" v="31" actId="478"/>
          <ac:spMkLst>
            <pc:docMk/>
            <pc:sldMk cId="326920694" sldId="340"/>
            <ac:spMk id="4" creationId="{85E2684A-2860-4E8F-9F3B-D77CA9A70B64}"/>
          </ac:spMkLst>
        </pc:spChg>
      </pc:sldChg>
      <pc:sldChg chg="addSp delSp modSp del">
        <pc:chgData name="Victoria N Dean" userId="9f240f01-116c-4299-ad99-ff68a28f63ea" providerId="ADAL" clId="{3AA3F803-C21A-4019-B998-618354BA9A5E}" dt="2021-10-27T13:44:47.510" v="296" actId="2696"/>
        <pc:sldMkLst>
          <pc:docMk/>
          <pc:sldMk cId="2133789747" sldId="341"/>
        </pc:sldMkLst>
        <pc:spChg chg="add del mod">
          <ac:chgData name="Victoria N Dean" userId="9f240f01-116c-4299-ad99-ff68a28f63ea" providerId="ADAL" clId="{3AA3F803-C21A-4019-B998-618354BA9A5E}" dt="2021-10-27T13:40:43.890" v="143" actId="478"/>
          <ac:spMkLst>
            <pc:docMk/>
            <pc:sldMk cId="2133789747" sldId="341"/>
            <ac:spMk id="2" creationId="{F4B563FD-914E-4AA9-8348-04C0FA8E8360}"/>
          </ac:spMkLst>
        </pc:spChg>
        <pc:spChg chg="add del mod">
          <ac:chgData name="Victoria N Dean" userId="9f240f01-116c-4299-ad99-ff68a28f63ea" providerId="ADAL" clId="{3AA3F803-C21A-4019-B998-618354BA9A5E}" dt="2021-10-27T13:38:33.835" v="71" actId="478"/>
          <ac:spMkLst>
            <pc:docMk/>
            <pc:sldMk cId="2133789747" sldId="341"/>
            <ac:spMk id="3" creationId="{8819C676-5625-424E-8D30-AA3869020C81}"/>
          </ac:spMkLst>
        </pc:spChg>
        <pc:spChg chg="add del mod">
          <ac:chgData name="Victoria N Dean" userId="9f240f01-116c-4299-ad99-ff68a28f63ea" providerId="ADAL" clId="{3AA3F803-C21A-4019-B998-618354BA9A5E}" dt="2021-10-27T13:38:31.927" v="69" actId="478"/>
          <ac:spMkLst>
            <pc:docMk/>
            <pc:sldMk cId="2133789747" sldId="341"/>
            <ac:spMk id="4" creationId="{2C395094-CD12-4871-B1AE-E41126878DB3}"/>
          </ac:spMkLst>
        </pc:spChg>
        <pc:spChg chg="add del mod">
          <ac:chgData name="Victoria N Dean" userId="9f240f01-116c-4299-ad99-ff68a28f63ea" providerId="ADAL" clId="{3AA3F803-C21A-4019-B998-618354BA9A5E}" dt="2021-10-27T13:39:30.423" v="101"/>
          <ac:spMkLst>
            <pc:docMk/>
            <pc:sldMk cId="2133789747" sldId="341"/>
            <ac:spMk id="5" creationId="{1EAEC1CD-7884-4D17-B32E-00EFD22521DF}"/>
          </ac:spMkLst>
        </pc:spChg>
        <pc:spChg chg="add del mod">
          <ac:chgData name="Victoria N Dean" userId="9f240f01-116c-4299-ad99-ff68a28f63ea" providerId="ADAL" clId="{3AA3F803-C21A-4019-B998-618354BA9A5E}" dt="2021-10-27T13:40:44.355" v="146" actId="47"/>
          <ac:spMkLst>
            <pc:docMk/>
            <pc:sldMk cId="2133789747" sldId="341"/>
            <ac:spMk id="6" creationId="{8BC004E8-9971-4CC2-BFC7-39732E24B314}"/>
          </ac:spMkLst>
        </pc:spChg>
        <pc:spChg chg="add del mod">
          <ac:chgData name="Victoria N Dean" userId="9f240f01-116c-4299-ad99-ff68a28f63ea" providerId="ADAL" clId="{3AA3F803-C21A-4019-B998-618354BA9A5E}" dt="2021-10-27T13:40:49.662" v="156" actId="1076"/>
          <ac:spMkLst>
            <pc:docMk/>
            <pc:sldMk cId="2133789747" sldId="341"/>
            <ac:spMk id="7" creationId="{9290C209-C41C-4C21-887E-36BB0B221B99}"/>
          </ac:spMkLst>
        </pc:spChg>
      </pc:sldChg>
      <pc:sldChg chg="del">
        <pc:chgData name="Victoria N Dean" userId="9f240f01-116c-4299-ad99-ff68a28f63ea" providerId="ADAL" clId="{3AA3F803-C21A-4019-B998-618354BA9A5E}" dt="2021-10-27T13:45:38.789" v="338" actId="2696"/>
        <pc:sldMkLst>
          <pc:docMk/>
          <pc:sldMk cId="704497829" sldId="342"/>
        </pc:sldMkLst>
      </pc:sldChg>
      <pc:sldChg chg="modSp add">
        <pc:chgData name="Victoria N Dean" userId="9f240f01-116c-4299-ad99-ff68a28f63ea" providerId="ADAL" clId="{3AA3F803-C21A-4019-B998-618354BA9A5E}" dt="2021-10-27T13:42:28.986" v="208" actId="113"/>
        <pc:sldMkLst>
          <pc:docMk/>
          <pc:sldMk cId="231173552" sldId="343"/>
        </pc:sldMkLst>
        <pc:spChg chg="mod">
          <ac:chgData name="Victoria N Dean" userId="9f240f01-116c-4299-ad99-ff68a28f63ea" providerId="ADAL" clId="{3AA3F803-C21A-4019-B998-618354BA9A5E}" dt="2021-10-27T13:41:17.151" v="166" actId="122"/>
          <ac:spMkLst>
            <pc:docMk/>
            <pc:sldMk cId="231173552" sldId="343"/>
            <ac:spMk id="2" creationId="{415C1EDF-B831-4B51-904F-619A16C57868}"/>
          </ac:spMkLst>
        </pc:spChg>
        <pc:spChg chg="mod">
          <ac:chgData name="Victoria N Dean" userId="9f240f01-116c-4299-ad99-ff68a28f63ea" providerId="ADAL" clId="{3AA3F803-C21A-4019-B998-618354BA9A5E}" dt="2021-10-27T13:42:28.986" v="208" actId="113"/>
          <ac:spMkLst>
            <pc:docMk/>
            <pc:sldMk cId="231173552" sldId="343"/>
            <ac:spMk id="3" creationId="{F63AC09D-E580-4D97-9253-D78CC6F60D6A}"/>
          </ac:spMkLst>
        </pc:spChg>
      </pc:sldChg>
      <pc:sldChg chg="modSp add">
        <pc:chgData name="Victoria N Dean" userId="9f240f01-116c-4299-ad99-ff68a28f63ea" providerId="ADAL" clId="{3AA3F803-C21A-4019-B998-618354BA9A5E}" dt="2021-10-27T13:44:41.015" v="295" actId="1076"/>
        <pc:sldMkLst>
          <pc:docMk/>
          <pc:sldMk cId="3621133322" sldId="344"/>
        </pc:sldMkLst>
        <pc:spChg chg="mod">
          <ac:chgData name="Victoria N Dean" userId="9f240f01-116c-4299-ad99-ff68a28f63ea" providerId="ADAL" clId="{3AA3F803-C21A-4019-B998-618354BA9A5E}" dt="2021-10-27T13:43:30.432" v="258" actId="1076"/>
          <ac:spMkLst>
            <pc:docMk/>
            <pc:sldMk cId="3621133322" sldId="344"/>
            <ac:spMk id="2" creationId="{FA10564D-6B15-4BB5-9A18-8483D33379B3}"/>
          </ac:spMkLst>
        </pc:spChg>
        <pc:spChg chg="mod">
          <ac:chgData name="Victoria N Dean" userId="9f240f01-116c-4299-ad99-ff68a28f63ea" providerId="ADAL" clId="{3AA3F803-C21A-4019-B998-618354BA9A5E}" dt="2021-10-27T13:44:41.015" v="295" actId="1076"/>
          <ac:spMkLst>
            <pc:docMk/>
            <pc:sldMk cId="3621133322" sldId="344"/>
            <ac:spMk id="3" creationId="{32A99CBB-491B-43CF-BB61-DEE282CB05DA}"/>
          </ac:spMkLst>
        </pc:spChg>
      </pc:sldChg>
      <pc:sldChg chg="modSp add">
        <pc:chgData name="Victoria N Dean" userId="9f240f01-116c-4299-ad99-ff68a28f63ea" providerId="ADAL" clId="{3AA3F803-C21A-4019-B998-618354BA9A5E}" dt="2021-10-27T13:45:46.812" v="339" actId="20577"/>
        <pc:sldMkLst>
          <pc:docMk/>
          <pc:sldMk cId="2925085470" sldId="345"/>
        </pc:sldMkLst>
        <pc:spChg chg="mod">
          <ac:chgData name="Victoria N Dean" userId="9f240f01-116c-4299-ad99-ff68a28f63ea" providerId="ADAL" clId="{3AA3F803-C21A-4019-B998-618354BA9A5E}" dt="2021-10-27T13:45:36.798" v="337" actId="122"/>
          <ac:spMkLst>
            <pc:docMk/>
            <pc:sldMk cId="2925085470" sldId="345"/>
            <ac:spMk id="2" creationId="{5A344653-E08F-4AD0-AE8C-9ACD2A18CA8B}"/>
          </ac:spMkLst>
        </pc:spChg>
        <pc:spChg chg="mod">
          <ac:chgData name="Victoria N Dean" userId="9f240f01-116c-4299-ad99-ff68a28f63ea" providerId="ADAL" clId="{3AA3F803-C21A-4019-B998-618354BA9A5E}" dt="2021-10-27T13:45:46.812" v="339" actId="20577"/>
          <ac:spMkLst>
            <pc:docMk/>
            <pc:sldMk cId="2925085470" sldId="345"/>
            <ac:spMk id="3" creationId="{AE4A6671-687E-414C-A40B-43FBDAEB3E8B}"/>
          </ac:spMkLst>
        </pc:spChg>
      </pc:sldChg>
    </pc:docChg>
  </pc:docChgLst>
  <pc:docChgLst>
    <pc:chgData name="Mason A Klaus" userId="S::maklaus@widener.edu::eb3cd436-a0eb-4b72-9d4e-bd52b83600a5" providerId="AD" clId="Web-{77093246-8847-183F-623F-7749DB70EC35}"/>
    <pc:docChg chg="modSld">
      <pc:chgData name="Mason A Klaus" userId="S::maklaus@widener.edu::eb3cd436-a0eb-4b72-9d4e-bd52b83600a5" providerId="AD" clId="Web-{77093246-8847-183F-623F-7749DB70EC35}" dt="2021-11-03T22:58:29.776" v="3" actId="20577"/>
      <pc:docMkLst>
        <pc:docMk/>
      </pc:docMkLst>
      <pc:sldChg chg="modSp">
        <pc:chgData name="Mason A Klaus" userId="S::maklaus@widener.edu::eb3cd436-a0eb-4b72-9d4e-bd52b83600a5" providerId="AD" clId="Web-{77093246-8847-183F-623F-7749DB70EC35}" dt="2021-11-03T22:58:29.776" v="3" actId="20577"/>
        <pc:sldMkLst>
          <pc:docMk/>
          <pc:sldMk cId="1730969478" sldId="346"/>
        </pc:sldMkLst>
        <pc:spChg chg="mod">
          <ac:chgData name="Mason A Klaus" userId="S::maklaus@widener.edu::eb3cd436-a0eb-4b72-9d4e-bd52b83600a5" providerId="AD" clId="Web-{77093246-8847-183F-623F-7749DB70EC35}" dt="2021-11-03T22:58:29.776" v="3" actId="20577"/>
          <ac:spMkLst>
            <pc:docMk/>
            <pc:sldMk cId="1730969478" sldId="346"/>
            <ac:spMk id="4" creationId="{50999395-426F-4938-A90C-6C7128DE496D}"/>
          </ac:spMkLst>
        </pc:spChg>
      </pc:sldChg>
    </pc:docChg>
  </pc:docChgLst>
  <pc:docChgLst>
    <pc:chgData name="Mason A Klaus" userId="S::maklaus@widener.edu::eb3cd436-a0eb-4b72-9d4e-bd52b83600a5" providerId="AD" clId="Web-{31B33024-DED3-813F-883B-B3076DD989FC}"/>
    <pc:docChg chg="addSld delSld modSld sldOrd">
      <pc:chgData name="Mason A Klaus" userId="S::maklaus@widener.edu::eb3cd436-a0eb-4b72-9d4e-bd52b83600a5" providerId="AD" clId="Web-{31B33024-DED3-813F-883B-B3076DD989FC}" dt="2021-10-25T02:22:30.572" v="800" actId="20577"/>
      <pc:docMkLst>
        <pc:docMk/>
      </pc:docMkLst>
      <pc:sldChg chg="addSp delSp modSp mod ord modClrScheme chgLayout">
        <pc:chgData name="Mason A Klaus" userId="S::maklaus@widener.edu::eb3cd436-a0eb-4b72-9d4e-bd52b83600a5" providerId="AD" clId="Web-{31B33024-DED3-813F-883B-B3076DD989FC}" dt="2021-10-25T01:35:53.329" v="276" actId="1076"/>
        <pc:sldMkLst>
          <pc:docMk/>
          <pc:sldMk cId="3317529716" sldId="319"/>
        </pc:sldMkLst>
        <pc:spChg chg="add del mod">
          <ac:chgData name="Mason A Klaus" userId="S::maklaus@widener.edu::eb3cd436-a0eb-4b72-9d4e-bd52b83600a5" providerId="AD" clId="Web-{31B33024-DED3-813F-883B-B3076DD989FC}" dt="2021-10-25T01:32:53.480" v="265"/>
          <ac:spMkLst>
            <pc:docMk/>
            <pc:sldMk cId="3317529716" sldId="319"/>
            <ac:spMk id="3" creationId="{35250FB4-D55B-4653-A238-43E8A593BD62}"/>
          </ac:spMkLst>
        </pc:spChg>
        <pc:spChg chg="del">
          <ac:chgData name="Mason A Klaus" userId="S::maklaus@widener.edu::eb3cd436-a0eb-4b72-9d4e-bd52b83600a5" providerId="AD" clId="Web-{31B33024-DED3-813F-883B-B3076DD989FC}" dt="2021-10-25T01:32:51.168" v="264"/>
          <ac:spMkLst>
            <pc:docMk/>
            <pc:sldMk cId="3317529716" sldId="319"/>
            <ac:spMk id="129" creationId="{00000000-0000-0000-0000-000000000000}"/>
          </ac:spMkLst>
        </pc:spChg>
        <pc:picChg chg="add del mod modCrop">
          <ac:chgData name="Mason A Klaus" userId="S::maklaus@widener.edu::eb3cd436-a0eb-4b72-9d4e-bd52b83600a5" providerId="AD" clId="Web-{31B33024-DED3-813F-883B-B3076DD989FC}" dt="2021-10-25T01:35:53.329" v="276" actId="1076"/>
          <ac:picMkLst>
            <pc:docMk/>
            <pc:sldMk cId="3317529716" sldId="319"/>
            <ac:picMk id="4" creationId="{FC909C6E-9C02-4AEC-A126-FBBD4CE8A5EC}"/>
          </ac:picMkLst>
        </pc:picChg>
      </pc:sldChg>
      <pc:sldChg chg="addSp delSp modSp mod modClrScheme chgLayout">
        <pc:chgData name="Mason A Klaus" userId="S::maklaus@widener.edu::eb3cd436-a0eb-4b72-9d4e-bd52b83600a5" providerId="AD" clId="Web-{31B33024-DED3-813F-883B-B3076DD989FC}" dt="2021-10-25T02:12:43.245" v="745" actId="1076"/>
        <pc:sldMkLst>
          <pc:docMk/>
          <pc:sldMk cId="161594478" sldId="327"/>
        </pc:sldMkLst>
        <pc:spChg chg="add del mod">
          <ac:chgData name="Mason A Klaus" userId="S::maklaus@widener.edu::eb3cd436-a0eb-4b72-9d4e-bd52b83600a5" providerId="AD" clId="Web-{31B33024-DED3-813F-883B-B3076DD989FC}" dt="2021-10-25T01:29:57.487" v="242"/>
          <ac:spMkLst>
            <pc:docMk/>
            <pc:sldMk cId="161594478" sldId="327"/>
            <ac:spMk id="3" creationId="{6E1CA9B0-68D1-48C8-81B2-45EF7D8F3CE1}"/>
          </ac:spMkLst>
        </pc:spChg>
        <pc:spChg chg="add del">
          <ac:chgData name="Mason A Klaus" userId="S::maklaus@widener.edu::eb3cd436-a0eb-4b72-9d4e-bd52b83600a5" providerId="AD" clId="Web-{31B33024-DED3-813F-883B-B3076DD989FC}" dt="2021-10-25T01:30:55.613" v="252"/>
          <ac:spMkLst>
            <pc:docMk/>
            <pc:sldMk cId="161594478" sldId="327"/>
            <ac:spMk id="5" creationId="{27C89C16-7491-4FC1-B619-383376A84A1F}"/>
          </ac:spMkLst>
        </pc:spChg>
        <pc:spChg chg="add del mod">
          <ac:chgData name="Mason A Klaus" userId="S::maklaus@widener.edu::eb3cd436-a0eb-4b72-9d4e-bd52b83600a5" providerId="AD" clId="Web-{31B33024-DED3-813F-883B-B3076DD989FC}" dt="2021-10-25T01:30:16.346" v="249"/>
          <ac:spMkLst>
            <pc:docMk/>
            <pc:sldMk cId="161594478" sldId="327"/>
            <ac:spMk id="6" creationId="{7E9B2ADD-051C-4D59-90D0-C8DC893FB03E}"/>
          </ac:spMkLst>
        </pc:spChg>
        <pc:spChg chg="add mod">
          <ac:chgData name="Mason A Klaus" userId="S::maklaus@widener.edu::eb3cd436-a0eb-4b72-9d4e-bd52b83600a5" providerId="AD" clId="Web-{31B33024-DED3-813F-883B-B3076DD989FC}" dt="2021-10-25T01:31:23.494" v="259" actId="14100"/>
          <ac:spMkLst>
            <pc:docMk/>
            <pc:sldMk cId="161594478" sldId="327"/>
            <ac:spMk id="8" creationId="{3081CB2B-A2CE-43B2-8178-8C503B98102D}"/>
          </ac:spMkLst>
        </pc:spChg>
        <pc:spChg chg="add del mod">
          <ac:chgData name="Mason A Klaus" userId="S::maklaus@widener.edu::eb3cd436-a0eb-4b72-9d4e-bd52b83600a5" providerId="AD" clId="Web-{31B33024-DED3-813F-883B-B3076DD989FC}" dt="2021-10-25T01:30:11.127" v="245"/>
          <ac:spMkLst>
            <pc:docMk/>
            <pc:sldMk cId="161594478" sldId="327"/>
            <ac:spMk id="9" creationId="{7E9B2ADD-051C-4D59-90D0-C8DC893FB03E}"/>
          </ac:spMkLst>
        </pc:spChg>
        <pc:spChg chg="add mod">
          <ac:chgData name="Mason A Klaus" userId="S::maklaus@widener.edu::eb3cd436-a0eb-4b72-9d4e-bd52b83600a5" providerId="AD" clId="Web-{31B33024-DED3-813F-883B-B3076DD989FC}" dt="2021-10-25T02:12:43.245" v="745" actId="1076"/>
          <ac:spMkLst>
            <pc:docMk/>
            <pc:sldMk cId="161594478" sldId="327"/>
            <ac:spMk id="11" creationId="{ABE62A11-1E0E-4D80-9B96-6D7A8B0F77F0}"/>
          </ac:spMkLst>
        </pc:spChg>
        <pc:spChg chg="del">
          <ac:chgData name="Mason A Klaus" userId="S::maklaus@widener.edu::eb3cd436-a0eb-4b72-9d4e-bd52b83600a5" providerId="AD" clId="Web-{31B33024-DED3-813F-883B-B3076DD989FC}" dt="2021-10-25T01:29:55.205" v="241"/>
          <ac:spMkLst>
            <pc:docMk/>
            <pc:sldMk cId="161594478" sldId="327"/>
            <ac:spMk id="129" creationId="{00000000-0000-0000-0000-000000000000}"/>
          </ac:spMkLst>
        </pc:spChg>
        <pc:picChg chg="add mod">
          <ac:chgData name="Mason A Klaus" userId="S::maklaus@widener.edu::eb3cd436-a0eb-4b72-9d4e-bd52b83600a5" providerId="AD" clId="Web-{31B33024-DED3-813F-883B-B3076DD989FC}" dt="2021-10-25T01:30:18.987" v="250"/>
          <ac:picMkLst>
            <pc:docMk/>
            <pc:sldMk cId="161594478" sldId="327"/>
            <ac:picMk id="4" creationId="{22839A64-F0BA-435E-8F7B-52D261E22EF4}"/>
          </ac:picMkLst>
        </pc:picChg>
        <pc:picChg chg="add del mod">
          <ac:chgData name="Mason A Klaus" userId="S::maklaus@widener.edu::eb3cd436-a0eb-4b72-9d4e-bd52b83600a5" providerId="AD" clId="Web-{31B33024-DED3-813F-883B-B3076DD989FC}" dt="2021-10-25T01:30:57.988" v="254"/>
          <ac:picMkLst>
            <pc:docMk/>
            <pc:sldMk cId="161594478" sldId="327"/>
            <ac:picMk id="7" creationId="{AD6330D3-EB14-4D91-B961-9E963B22E5B8}"/>
          </ac:picMkLst>
        </pc:picChg>
      </pc:sldChg>
      <pc:sldChg chg="addSp delSp modSp add replId">
        <pc:chgData name="Mason A Klaus" userId="S::maklaus@widener.edu::eb3cd436-a0eb-4b72-9d4e-bd52b83600a5" providerId="AD" clId="Web-{31B33024-DED3-813F-883B-B3076DD989FC}" dt="2021-10-25T00:53:35.130" v="24" actId="1076"/>
        <pc:sldMkLst>
          <pc:docMk/>
          <pc:sldMk cId="3295086939" sldId="329"/>
        </pc:sldMkLst>
        <pc:spChg chg="add del mod">
          <ac:chgData name="Mason A Klaus" userId="S::maklaus@widener.edu::eb3cd436-a0eb-4b72-9d4e-bd52b83600a5" providerId="AD" clId="Web-{31B33024-DED3-813F-883B-B3076DD989FC}" dt="2021-10-25T00:50:16.297" v="13"/>
          <ac:spMkLst>
            <pc:docMk/>
            <pc:sldMk cId="3295086939" sldId="329"/>
            <ac:spMk id="4" creationId="{C8391575-6A60-4BED-BED5-98B8848FFC5A}"/>
          </ac:spMkLst>
        </pc:spChg>
        <pc:spChg chg="del mod">
          <ac:chgData name="Mason A Klaus" userId="S::maklaus@widener.edu::eb3cd436-a0eb-4b72-9d4e-bd52b83600a5" providerId="AD" clId="Web-{31B33024-DED3-813F-883B-B3076DD989FC}" dt="2021-10-25T00:50:00.718" v="8"/>
          <ac:spMkLst>
            <pc:docMk/>
            <pc:sldMk cId="3295086939" sldId="329"/>
            <ac:spMk id="129" creationId="{00000000-0000-0000-0000-000000000000}"/>
          </ac:spMkLst>
        </pc:spChg>
        <pc:picChg chg="add mod">
          <ac:chgData name="Mason A Klaus" userId="S::maklaus@widener.edu::eb3cd436-a0eb-4b72-9d4e-bd52b83600a5" providerId="AD" clId="Web-{31B33024-DED3-813F-883B-B3076DD989FC}" dt="2021-10-25T00:51:12.923" v="16" actId="1076"/>
          <ac:picMkLst>
            <pc:docMk/>
            <pc:sldMk cId="3295086939" sldId="329"/>
            <ac:picMk id="2" creationId="{78678842-6FB4-408F-AE18-4F0E63EC7E16}"/>
          </ac:picMkLst>
        </pc:picChg>
        <pc:picChg chg="add del mod">
          <ac:chgData name="Mason A Klaus" userId="S::maklaus@widener.edu::eb3cd436-a0eb-4b72-9d4e-bd52b83600a5" providerId="AD" clId="Web-{31B33024-DED3-813F-883B-B3076DD989FC}" dt="2021-10-25T00:53:18.848" v="18"/>
          <ac:picMkLst>
            <pc:docMk/>
            <pc:sldMk cId="3295086939" sldId="329"/>
            <ac:picMk id="5" creationId="{8490DC9A-16C0-4928-AEFA-D0EA38859691}"/>
          </ac:picMkLst>
        </pc:picChg>
        <pc:picChg chg="add mod">
          <ac:chgData name="Mason A Klaus" userId="S::maklaus@widener.edu::eb3cd436-a0eb-4b72-9d4e-bd52b83600a5" providerId="AD" clId="Web-{31B33024-DED3-813F-883B-B3076DD989FC}" dt="2021-10-25T00:53:35.130" v="24" actId="1076"/>
          <ac:picMkLst>
            <pc:docMk/>
            <pc:sldMk cId="3295086939" sldId="329"/>
            <ac:picMk id="6" creationId="{0279BC45-4EF1-41B8-8252-9C134D40B71A}"/>
          </ac:picMkLst>
        </pc:picChg>
      </pc:sldChg>
      <pc:sldChg chg="addSp delSp modSp add replId">
        <pc:chgData name="Mason A Klaus" userId="S::maklaus@widener.edu::eb3cd436-a0eb-4b72-9d4e-bd52b83600a5" providerId="AD" clId="Web-{31B33024-DED3-813F-883B-B3076DD989FC}" dt="2021-10-25T01:15:52.403" v="239" actId="14100"/>
        <pc:sldMkLst>
          <pc:docMk/>
          <pc:sldMk cId="3023188578" sldId="330"/>
        </pc:sldMkLst>
        <pc:spChg chg="add del mod">
          <ac:chgData name="Mason A Klaus" userId="S::maklaus@widener.edu::eb3cd436-a0eb-4b72-9d4e-bd52b83600a5" providerId="AD" clId="Web-{31B33024-DED3-813F-883B-B3076DD989FC}" dt="2021-10-25T00:57:53.435" v="41"/>
          <ac:spMkLst>
            <pc:docMk/>
            <pc:sldMk cId="3023188578" sldId="330"/>
            <ac:spMk id="3" creationId="{5C1649B2-C5CD-4F20-8543-776FC6BA0CCD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3:29.931" v="189" actId="20577"/>
          <ac:spMkLst>
            <pc:docMk/>
            <pc:sldMk cId="3023188578" sldId="330"/>
            <ac:spMk id="6" creationId="{50FE0A0C-8C01-4A3A-A3B2-3B645CA32B68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4:02.760" v="201" actId="20577"/>
          <ac:spMkLst>
            <pc:docMk/>
            <pc:sldMk cId="3023188578" sldId="330"/>
            <ac:spMk id="8" creationId="{D2427F2B-4547-4025-A084-308A2835AD7E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4:30.667" v="212" actId="1076"/>
          <ac:spMkLst>
            <pc:docMk/>
            <pc:sldMk cId="3023188578" sldId="330"/>
            <ac:spMk id="10" creationId="{6ADC7B46-B3A3-4DE2-90F0-CC2F45BADEEE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4:48.245" v="224" actId="20577"/>
          <ac:spMkLst>
            <pc:docMk/>
            <pc:sldMk cId="3023188578" sldId="330"/>
            <ac:spMk id="12" creationId="{A7A35581-7773-4A38-A2B1-10D64D41224D}"/>
          </ac:spMkLst>
        </pc:spChg>
        <pc:spChg chg="add del mod">
          <ac:chgData name="Mason A Klaus" userId="S::maklaus@widener.edu::eb3cd436-a0eb-4b72-9d4e-bd52b83600a5" providerId="AD" clId="Web-{31B33024-DED3-813F-883B-B3076DD989FC}" dt="2021-10-25T01:15:09.058" v="227"/>
          <ac:spMkLst>
            <pc:docMk/>
            <pc:sldMk cId="3023188578" sldId="330"/>
            <ac:spMk id="14" creationId="{1ACB3235-F152-43CA-A697-1F4ACF16C53E}"/>
          </ac:spMkLst>
        </pc:spChg>
        <pc:spChg chg="add del">
          <ac:chgData name="Mason A Klaus" userId="S::maklaus@widener.edu::eb3cd436-a0eb-4b72-9d4e-bd52b83600a5" providerId="AD" clId="Web-{31B33024-DED3-813F-883B-B3076DD989FC}" dt="2021-10-25T01:15:18.152" v="229"/>
          <ac:spMkLst>
            <pc:docMk/>
            <pc:sldMk cId="3023188578" sldId="330"/>
            <ac:spMk id="16" creationId="{CC7612FD-A32A-4073-B1E4-AD66270BA661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5:41.762" v="235" actId="1076"/>
          <ac:spMkLst>
            <pc:docMk/>
            <pc:sldMk cId="3023188578" sldId="330"/>
            <ac:spMk id="17" creationId="{DE116BC8-42D4-4700-A1CB-53D345B5A6E2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5:52.403" v="239" actId="14100"/>
          <ac:spMkLst>
            <pc:docMk/>
            <pc:sldMk cId="3023188578" sldId="330"/>
            <ac:spMk id="20" creationId="{58753D01-5E2F-4740-BC6D-82D872BFC7B7}"/>
          </ac:spMkLst>
        </pc:spChg>
        <pc:spChg chg="del">
          <ac:chgData name="Mason A Klaus" userId="S::maklaus@widener.edu::eb3cd436-a0eb-4b72-9d4e-bd52b83600a5" providerId="AD" clId="Web-{31B33024-DED3-813F-883B-B3076DD989FC}" dt="2021-10-25T00:55:41.306" v="26"/>
          <ac:spMkLst>
            <pc:docMk/>
            <pc:sldMk cId="3023188578" sldId="330"/>
            <ac:spMk id="129" creationId="{00000000-0000-0000-0000-000000000000}"/>
          </ac:spMkLst>
        </pc:spChg>
        <pc:picChg chg="add mod">
          <ac:chgData name="Mason A Klaus" userId="S::maklaus@widener.edu::eb3cd436-a0eb-4b72-9d4e-bd52b83600a5" providerId="AD" clId="Web-{31B33024-DED3-813F-883B-B3076DD989FC}" dt="2021-10-25T00:57:35.622" v="38" actId="1076"/>
          <ac:picMkLst>
            <pc:docMk/>
            <pc:sldMk cId="3023188578" sldId="330"/>
            <ac:picMk id="4" creationId="{A9494C11-308E-49E7-B297-1A73B612654F}"/>
          </ac:picMkLst>
        </pc:picChg>
        <pc:picChg chg="add mod">
          <ac:chgData name="Mason A Klaus" userId="S::maklaus@widener.edu::eb3cd436-a0eb-4b72-9d4e-bd52b83600a5" providerId="AD" clId="Web-{31B33024-DED3-813F-883B-B3076DD989FC}" dt="2021-10-25T01:15:33.199" v="233" actId="1076"/>
          <ac:picMkLst>
            <pc:docMk/>
            <pc:sldMk cId="3023188578" sldId="330"/>
            <ac:picMk id="5" creationId="{CD748AC1-7A97-4E35-9A73-8794B008721F}"/>
          </ac:picMkLst>
        </pc:picChg>
      </pc:sldChg>
      <pc:sldChg chg="addSp delSp modSp add mod replId modClrScheme chgLayout">
        <pc:chgData name="Mason A Klaus" userId="S::maklaus@widener.edu::eb3cd436-a0eb-4b72-9d4e-bd52b83600a5" providerId="AD" clId="Web-{31B33024-DED3-813F-883B-B3076DD989FC}" dt="2021-10-25T01:11:40.534" v="167" actId="20577"/>
        <pc:sldMkLst>
          <pc:docMk/>
          <pc:sldMk cId="3556462349" sldId="331"/>
        </pc:sldMkLst>
        <pc:spChg chg="add del mod">
          <ac:chgData name="Mason A Klaus" userId="S::maklaus@widener.edu::eb3cd436-a0eb-4b72-9d4e-bd52b83600a5" providerId="AD" clId="Web-{31B33024-DED3-813F-883B-B3076DD989FC}" dt="2021-10-25T00:59:10.500" v="45"/>
          <ac:spMkLst>
            <pc:docMk/>
            <pc:sldMk cId="3556462349" sldId="331"/>
            <ac:spMk id="3" creationId="{5349F6FC-49ED-4ADD-AA6E-2CF6C6E74618}"/>
          </ac:spMkLst>
        </pc:spChg>
        <pc:spChg chg="add mod">
          <ac:chgData name="Mason A Klaus" userId="S::maklaus@widener.edu::eb3cd436-a0eb-4b72-9d4e-bd52b83600a5" providerId="AD" clId="Web-{31B33024-DED3-813F-883B-B3076DD989FC}" dt="2021-10-25T01:09:19.374" v="106"/>
          <ac:spMkLst>
            <pc:docMk/>
            <pc:sldMk cId="3556462349" sldId="331"/>
            <ac:spMk id="5" creationId="{541F078C-5D87-41E2-A46C-14337CF0C5BC}"/>
          </ac:spMkLst>
        </pc:spChg>
        <pc:spChg chg="add mod">
          <ac:chgData name="Mason A Klaus" userId="S::maklaus@widener.edu::eb3cd436-a0eb-4b72-9d4e-bd52b83600a5" providerId="AD" clId="Web-{31B33024-DED3-813F-883B-B3076DD989FC}" dt="2021-10-25T01:09:49.016" v="129" actId="14100"/>
          <ac:spMkLst>
            <pc:docMk/>
            <pc:sldMk cId="3556462349" sldId="331"/>
            <ac:spMk id="8" creationId="{A5334799-08D2-4808-8680-D3E527E99DCE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0:16.360" v="139" actId="1076"/>
          <ac:spMkLst>
            <pc:docMk/>
            <pc:sldMk cId="3556462349" sldId="331"/>
            <ac:spMk id="9" creationId="{4DF45F11-36E9-491C-A63A-2532D7D17289}"/>
          </ac:spMkLst>
        </pc:spChg>
        <pc:spChg chg="add del mod">
          <ac:chgData name="Mason A Klaus" userId="S::maklaus@widener.edu::eb3cd436-a0eb-4b72-9d4e-bd52b83600a5" providerId="AD" clId="Web-{31B33024-DED3-813F-883B-B3076DD989FC}" dt="2021-10-25T01:11:06.049" v="152"/>
          <ac:spMkLst>
            <pc:docMk/>
            <pc:sldMk cId="3556462349" sldId="331"/>
            <ac:spMk id="10" creationId="{7D77B71A-9242-4D50-BB01-3BAC20BB98E8}"/>
          </ac:spMkLst>
        </pc:spChg>
        <pc:spChg chg="add mod">
          <ac:chgData name="Mason A Klaus" userId="S::maklaus@widener.edu::eb3cd436-a0eb-4b72-9d4e-bd52b83600a5" providerId="AD" clId="Web-{31B33024-DED3-813F-883B-B3076DD989FC}" dt="2021-10-25T01:11:40.534" v="167" actId="20577"/>
          <ac:spMkLst>
            <pc:docMk/>
            <pc:sldMk cId="3556462349" sldId="331"/>
            <ac:spMk id="11" creationId="{A566A1E8-68C1-4D18-BB38-21446623C824}"/>
          </ac:spMkLst>
        </pc:spChg>
        <pc:spChg chg="del">
          <ac:chgData name="Mason A Klaus" userId="S::maklaus@widener.edu::eb3cd436-a0eb-4b72-9d4e-bd52b83600a5" providerId="AD" clId="Web-{31B33024-DED3-813F-883B-B3076DD989FC}" dt="2021-10-25T00:59:08.156" v="44"/>
          <ac:spMkLst>
            <pc:docMk/>
            <pc:sldMk cId="3556462349" sldId="331"/>
            <ac:spMk id="129" creationId="{00000000-0000-0000-0000-000000000000}"/>
          </ac:spMkLst>
        </pc:spChg>
        <pc:picChg chg="add mod">
          <ac:chgData name="Mason A Klaus" userId="S::maklaus@widener.edu::eb3cd436-a0eb-4b72-9d4e-bd52b83600a5" providerId="AD" clId="Web-{31B33024-DED3-813F-883B-B3076DD989FC}" dt="2021-10-25T01:06:47.199" v="82"/>
          <ac:picMkLst>
            <pc:docMk/>
            <pc:sldMk cId="3556462349" sldId="331"/>
            <ac:picMk id="4" creationId="{73201D43-80B4-4B54-8669-B70C2D7A3AAD}"/>
          </ac:picMkLst>
        </pc:picChg>
        <pc:picChg chg="add del mod">
          <ac:chgData name="Mason A Klaus" userId="S::maklaus@widener.edu::eb3cd436-a0eb-4b72-9d4e-bd52b83600a5" providerId="AD" clId="Web-{31B33024-DED3-813F-883B-B3076DD989FC}" dt="2021-10-25T01:09:24.750" v="108"/>
          <ac:picMkLst>
            <pc:docMk/>
            <pc:sldMk cId="3556462349" sldId="331"/>
            <ac:picMk id="6" creationId="{13915FE3-0D4E-4EA5-B43E-75742636C26F}"/>
          </ac:picMkLst>
        </pc:picChg>
      </pc:sldChg>
      <pc:sldChg chg="addSp modSp add replId">
        <pc:chgData name="Mason A Klaus" userId="S::maklaus@widener.edu::eb3cd436-a0eb-4b72-9d4e-bd52b83600a5" providerId="AD" clId="Web-{31B33024-DED3-813F-883B-B3076DD989FC}" dt="2021-10-25T02:08:21.424" v="724"/>
        <pc:sldMkLst>
          <pc:docMk/>
          <pc:sldMk cId="1571519816" sldId="334"/>
        </pc:sldMkLst>
        <pc:spChg chg="add mod">
          <ac:chgData name="Mason A Klaus" userId="S::maklaus@widener.edu::eb3cd436-a0eb-4b72-9d4e-bd52b83600a5" providerId="AD" clId="Web-{31B33024-DED3-813F-883B-B3076DD989FC}" dt="2021-10-25T01:05:44.541" v="73" actId="14100"/>
          <ac:spMkLst>
            <pc:docMk/>
            <pc:sldMk cId="1571519816" sldId="334"/>
            <ac:spMk id="2" creationId="{78E2448A-5BD6-46A7-9D0B-3463A6EDDE9F}"/>
          </ac:spMkLst>
        </pc:spChg>
        <pc:spChg chg="add mod">
          <ac:chgData name="Mason A Klaus" userId="S::maklaus@widener.edu::eb3cd436-a0eb-4b72-9d4e-bd52b83600a5" providerId="AD" clId="Web-{31B33024-DED3-813F-883B-B3076DD989FC}" dt="2021-10-25T02:08:21.424" v="724"/>
          <ac:spMkLst>
            <pc:docMk/>
            <pc:sldMk cId="1571519816" sldId="334"/>
            <ac:spMk id="3" creationId="{E869CE12-299A-46AF-855C-5F8090968193}"/>
          </ac:spMkLst>
        </pc:spChg>
        <pc:picChg chg="mod">
          <ac:chgData name="Mason A Klaus" userId="S::maklaus@widener.edu::eb3cd436-a0eb-4b72-9d4e-bd52b83600a5" providerId="AD" clId="Web-{31B33024-DED3-813F-883B-B3076DD989FC}" dt="2021-10-25T01:05:24.415" v="67" actId="1076"/>
          <ac:picMkLst>
            <pc:docMk/>
            <pc:sldMk cId="1571519816" sldId="334"/>
            <ac:picMk id="4" creationId="{79FAF787-26D6-43BD-B018-82143303F0BC}"/>
          </ac:picMkLst>
        </pc:picChg>
      </pc:sldChg>
      <pc:sldChg chg="addSp modSp add ord replId">
        <pc:chgData name="Mason A Klaus" userId="S::maklaus@widener.edu::eb3cd436-a0eb-4b72-9d4e-bd52b83600a5" providerId="AD" clId="Web-{31B33024-DED3-813F-883B-B3076DD989FC}" dt="2021-10-25T02:14:10.903" v="754" actId="1076"/>
        <pc:sldMkLst>
          <pc:docMk/>
          <pc:sldMk cId="4209988159" sldId="335"/>
        </pc:sldMkLst>
        <pc:spChg chg="mod">
          <ac:chgData name="Mason A Klaus" userId="S::maklaus@widener.edu::eb3cd436-a0eb-4b72-9d4e-bd52b83600a5" providerId="AD" clId="Web-{31B33024-DED3-813F-883B-B3076DD989FC}" dt="2021-10-25T01:05:59.775" v="76" actId="1076"/>
          <ac:spMkLst>
            <pc:docMk/>
            <pc:sldMk cId="4209988159" sldId="335"/>
            <ac:spMk id="2" creationId="{78E2448A-5BD6-46A7-9D0B-3463A6EDDE9F}"/>
          </ac:spMkLst>
        </pc:spChg>
        <pc:spChg chg="add mod">
          <ac:chgData name="Mason A Klaus" userId="S::maklaus@widener.edu::eb3cd436-a0eb-4b72-9d4e-bd52b83600a5" providerId="AD" clId="Web-{31B33024-DED3-813F-883B-B3076DD989FC}" dt="2021-10-25T02:14:10.903" v="754" actId="1076"/>
          <ac:spMkLst>
            <pc:docMk/>
            <pc:sldMk cId="4209988159" sldId="335"/>
            <ac:spMk id="3" creationId="{5D621BA4-E227-4C05-B932-4207601F883C}"/>
          </ac:spMkLst>
        </pc:spChg>
      </pc:sldChg>
      <pc:sldChg chg="modSp add ord replId">
        <pc:chgData name="Mason A Klaus" userId="S::maklaus@widener.edu::eb3cd436-a0eb-4b72-9d4e-bd52b83600a5" providerId="AD" clId="Web-{31B33024-DED3-813F-883B-B3076DD989FC}" dt="2021-10-25T01:06:19.713" v="80"/>
        <pc:sldMkLst>
          <pc:docMk/>
          <pc:sldMk cId="182749137" sldId="336"/>
        </pc:sldMkLst>
        <pc:spChg chg="mod">
          <ac:chgData name="Mason A Klaus" userId="S::maklaus@widener.edu::eb3cd436-a0eb-4b72-9d4e-bd52b83600a5" providerId="AD" clId="Web-{31B33024-DED3-813F-883B-B3076DD989FC}" dt="2021-10-25T01:06:08.916" v="78" actId="1076"/>
          <ac:spMkLst>
            <pc:docMk/>
            <pc:sldMk cId="182749137" sldId="336"/>
            <ac:spMk id="2" creationId="{78E2448A-5BD6-46A7-9D0B-3463A6EDDE9F}"/>
          </ac:spMkLst>
        </pc:spChg>
      </pc:sldChg>
      <pc:sldChg chg="add replId">
        <pc:chgData name="Mason A Klaus" userId="S::maklaus@widener.edu::eb3cd436-a0eb-4b72-9d4e-bd52b83600a5" providerId="AD" clId="Web-{31B33024-DED3-813F-883B-B3076DD989FC}" dt="2021-10-25T01:28:12.843" v="240"/>
        <pc:sldMkLst>
          <pc:docMk/>
          <pc:sldMk cId="3334470406" sldId="337"/>
        </pc:sldMkLst>
      </pc:sldChg>
      <pc:sldChg chg="add replId">
        <pc:chgData name="Mason A Klaus" userId="S::maklaus@widener.edu::eb3cd436-a0eb-4b72-9d4e-bd52b83600a5" providerId="AD" clId="Web-{31B33024-DED3-813F-883B-B3076DD989FC}" dt="2021-10-25T01:32:29.511" v="260"/>
        <pc:sldMkLst>
          <pc:docMk/>
          <pc:sldMk cId="263609368" sldId="338"/>
        </pc:sldMkLst>
      </pc:sldChg>
      <pc:sldChg chg="addSp delSp modSp add ord replId">
        <pc:chgData name="Mason A Klaus" userId="S::maklaus@widener.edu::eb3cd436-a0eb-4b72-9d4e-bd52b83600a5" providerId="AD" clId="Web-{31B33024-DED3-813F-883B-B3076DD989FC}" dt="2021-10-25T02:22:30.572" v="800" actId="20577"/>
        <pc:sldMkLst>
          <pc:docMk/>
          <pc:sldMk cId="110438230" sldId="339"/>
        </pc:sldMkLst>
        <pc:spChg chg="add del mod">
          <ac:chgData name="Mason A Klaus" userId="S::maklaus@widener.edu::eb3cd436-a0eb-4b72-9d4e-bd52b83600a5" providerId="AD" clId="Web-{31B33024-DED3-813F-883B-B3076DD989FC}" dt="2021-10-25T01:32:59.715" v="267"/>
          <ac:spMkLst>
            <pc:docMk/>
            <pc:sldMk cId="110438230" sldId="339"/>
            <ac:spMk id="3" creationId="{5829EB30-E0A9-4957-86BF-A5A73DA77688}"/>
          </ac:spMkLst>
        </pc:spChg>
        <pc:spChg chg="add mod">
          <ac:chgData name="Mason A Klaus" userId="S::maklaus@widener.edu::eb3cd436-a0eb-4b72-9d4e-bd52b83600a5" providerId="AD" clId="Web-{31B33024-DED3-813F-883B-B3076DD989FC}" dt="2021-10-25T02:22:30.572" v="800" actId="20577"/>
          <ac:spMkLst>
            <pc:docMk/>
            <pc:sldMk cId="110438230" sldId="339"/>
            <ac:spMk id="7" creationId="{3A41DF98-7B39-4FA3-8F9C-9AD27C80B475}"/>
          </ac:spMkLst>
        </pc:spChg>
        <pc:spChg chg="del">
          <ac:chgData name="Mason A Klaus" userId="S::maklaus@widener.edu::eb3cd436-a0eb-4b72-9d4e-bd52b83600a5" providerId="AD" clId="Web-{31B33024-DED3-813F-883B-B3076DD989FC}" dt="2021-10-25T01:32:57.090" v="266"/>
          <ac:spMkLst>
            <pc:docMk/>
            <pc:sldMk cId="110438230" sldId="339"/>
            <ac:spMk id="129" creationId="{00000000-0000-0000-0000-000000000000}"/>
          </ac:spMkLst>
        </pc:spChg>
        <pc:picChg chg="add del mod">
          <ac:chgData name="Mason A Klaus" userId="S::maklaus@widener.edu::eb3cd436-a0eb-4b72-9d4e-bd52b83600a5" providerId="AD" clId="Web-{31B33024-DED3-813F-883B-B3076DD989FC}" dt="2021-10-25T01:35:18.156" v="269"/>
          <ac:picMkLst>
            <pc:docMk/>
            <pc:sldMk cId="110438230" sldId="339"/>
            <ac:picMk id="4" creationId="{F60CB543-A022-4BC3-8701-4496808FFA4D}"/>
          </ac:picMkLst>
        </pc:picChg>
        <pc:picChg chg="add mod">
          <ac:chgData name="Mason A Klaus" userId="S::maklaus@widener.edu::eb3cd436-a0eb-4b72-9d4e-bd52b83600a5" providerId="AD" clId="Web-{31B33024-DED3-813F-883B-B3076DD989FC}" dt="2021-10-25T02:21:15.023" v="762" actId="1076"/>
          <ac:picMkLst>
            <pc:docMk/>
            <pc:sldMk cId="110438230" sldId="339"/>
            <ac:picMk id="5" creationId="{2351C427-B6B1-45AC-A0E2-6C10C2EFDAA7}"/>
          </ac:picMkLst>
        </pc:picChg>
        <pc:picChg chg="add mod">
          <ac:chgData name="Mason A Klaus" userId="S::maklaus@widener.edu::eb3cd436-a0eb-4b72-9d4e-bd52b83600a5" providerId="AD" clId="Web-{31B33024-DED3-813F-883B-B3076DD989FC}" dt="2021-10-25T02:21:10.429" v="760" actId="1076"/>
          <ac:picMkLst>
            <pc:docMk/>
            <pc:sldMk cId="110438230" sldId="339"/>
            <ac:picMk id="6" creationId="{88D2545A-D957-4E7E-B8C7-600DB7B41858}"/>
          </ac:picMkLst>
        </pc:picChg>
      </pc:sldChg>
    </pc:docChg>
  </pc:docChgLst>
  <pc:docChgLst>
    <pc:chgData name="Mason A Klaus" userId="S::maklaus@widener.edu::eb3cd436-a0eb-4b72-9d4e-bd52b83600a5" providerId="AD" clId="Web-{588C95CA-9F41-7B66-BDDC-32B0C954374D}"/>
    <pc:docChg chg="addSld delSld modSld sldOrd">
      <pc:chgData name="Mason A Klaus" userId="S::maklaus@widener.edu::eb3cd436-a0eb-4b72-9d4e-bd52b83600a5" providerId="AD" clId="Web-{588C95CA-9F41-7B66-BDDC-32B0C954374D}" dt="2021-10-22T14:50:14.856" v="274"/>
      <pc:docMkLst>
        <pc:docMk/>
      </pc:docMkLst>
      <pc:sldChg chg="modSp">
        <pc:chgData name="Mason A Klaus" userId="S::maklaus@widener.edu::eb3cd436-a0eb-4b72-9d4e-bd52b83600a5" providerId="AD" clId="Web-{588C95CA-9F41-7B66-BDDC-32B0C954374D}" dt="2021-10-22T14:47:36.071" v="252"/>
        <pc:sldMkLst>
          <pc:docMk/>
          <pc:sldMk cId="0" sldId="256"/>
        </pc:sldMkLst>
        <pc:spChg chg="mod">
          <ac:chgData name="Mason A Klaus" userId="S::maklaus@widener.edu::eb3cd436-a0eb-4b72-9d4e-bd52b83600a5" providerId="AD" clId="Web-{588C95CA-9F41-7B66-BDDC-32B0C954374D}" dt="2021-10-22T14:47:05.180" v="249"/>
          <ac:spMkLst>
            <pc:docMk/>
            <pc:sldMk cId="0" sldId="256"/>
            <ac:spMk id="24" creationId="{00000000-0000-0000-0000-000000000000}"/>
          </ac:spMkLst>
        </pc:spChg>
        <pc:spChg chg="mod">
          <ac:chgData name="Mason A Klaus" userId="S::maklaus@widener.edu::eb3cd436-a0eb-4b72-9d4e-bd52b83600a5" providerId="AD" clId="Web-{588C95CA-9F41-7B66-BDDC-32B0C954374D}" dt="2021-10-22T14:47:36.071" v="252"/>
          <ac:spMkLst>
            <pc:docMk/>
            <pc:sldMk cId="0" sldId="256"/>
            <ac:spMk id="26" creationId="{00000000-0000-0000-0000-000000000000}"/>
          </ac:spMkLst>
        </pc:spChg>
      </pc:sldChg>
      <pc:sldChg chg="modSp">
        <pc:chgData name="Mason A Klaus" userId="S::maklaus@widener.edu::eb3cd436-a0eb-4b72-9d4e-bd52b83600a5" providerId="AD" clId="Web-{588C95CA-9F41-7B66-BDDC-32B0C954374D}" dt="2021-10-22T14:49:09.230" v="258"/>
        <pc:sldMkLst>
          <pc:docMk/>
          <pc:sldMk cId="0" sldId="257"/>
        </pc:sldMkLst>
        <pc:spChg chg="mod">
          <ac:chgData name="Mason A Klaus" userId="S::maklaus@widener.edu::eb3cd436-a0eb-4b72-9d4e-bd52b83600a5" providerId="AD" clId="Web-{588C95CA-9F41-7B66-BDDC-32B0C954374D}" dt="2021-10-22T14:47:59.416" v="254" actId="20577"/>
          <ac:spMkLst>
            <pc:docMk/>
            <pc:sldMk cId="0" sldId="257"/>
            <ac:spMk id="31" creationId="{00000000-0000-0000-0000-000000000000}"/>
          </ac:spMkLst>
        </pc:spChg>
        <pc:spChg chg="mod">
          <ac:chgData name="Mason A Klaus" userId="S::maklaus@widener.edu::eb3cd436-a0eb-4b72-9d4e-bd52b83600a5" providerId="AD" clId="Web-{588C95CA-9F41-7B66-BDDC-32B0C954374D}" dt="2021-10-22T14:49:09.230" v="258"/>
          <ac:spMkLst>
            <pc:docMk/>
            <pc:sldMk cId="0" sldId="257"/>
            <ac:spMk id="32" creationId="{00000000-0000-0000-0000-000000000000}"/>
          </ac:spMkLst>
        </pc:spChg>
      </pc:sldChg>
      <pc:sldChg chg="modSp add replId">
        <pc:chgData name="Mason A Klaus" userId="S::maklaus@widener.edu::eb3cd436-a0eb-4b72-9d4e-bd52b83600a5" providerId="AD" clId="Web-{588C95CA-9F41-7B66-BDDC-32B0C954374D}" dt="2021-10-22T14:44:45.426" v="198" actId="20577"/>
        <pc:sldMkLst>
          <pc:docMk/>
          <pc:sldMk cId="3317529716" sldId="319"/>
        </pc:sldMkLst>
        <pc:spChg chg="mod">
          <ac:chgData name="Mason A Klaus" userId="S::maklaus@widener.edu::eb3cd436-a0eb-4b72-9d4e-bd52b83600a5" providerId="AD" clId="Web-{588C95CA-9F41-7B66-BDDC-32B0C954374D}" dt="2021-10-22T14:44:45.426" v="198" actId="20577"/>
          <ac:spMkLst>
            <pc:docMk/>
            <pc:sldMk cId="3317529716" sldId="319"/>
            <ac:spMk id="129" creationId="{00000000-0000-0000-0000-000000000000}"/>
          </ac:spMkLst>
        </pc:spChg>
      </pc:sldChg>
      <pc:sldChg chg="addSp delSp modSp add ord replId">
        <pc:chgData name="Mason A Klaus" userId="S::maklaus@widener.edu::eb3cd436-a0eb-4b72-9d4e-bd52b83600a5" providerId="AD" clId="Web-{588C95CA-9F41-7B66-BDDC-32B0C954374D}" dt="2021-10-22T14:45:45.693" v="227" actId="20577"/>
        <pc:sldMkLst>
          <pc:docMk/>
          <pc:sldMk cId="58487637" sldId="320"/>
        </pc:sldMkLst>
        <pc:spChg chg="add del">
          <ac:chgData name="Mason A Klaus" userId="S::maklaus@widener.edu::eb3cd436-a0eb-4b72-9d4e-bd52b83600a5" providerId="AD" clId="Web-{588C95CA-9F41-7B66-BDDC-32B0C954374D}" dt="2021-10-22T14:41:20.999" v="161"/>
          <ac:spMkLst>
            <pc:docMk/>
            <pc:sldMk cId="58487637" sldId="320"/>
            <ac:spMk id="4" creationId="{CA282EFE-7F54-47E8-ACA6-4E03F14E5DA4}"/>
          </ac:spMkLst>
        </pc:spChg>
        <pc:spChg chg="mod ord">
          <ac:chgData name="Mason A Klaus" userId="S::maklaus@widener.edu::eb3cd436-a0eb-4b72-9d4e-bd52b83600a5" providerId="AD" clId="Web-{588C95CA-9F41-7B66-BDDC-32B0C954374D}" dt="2021-10-22T14:45:45.693" v="227" actId="20577"/>
          <ac:spMkLst>
            <pc:docMk/>
            <pc:sldMk cId="58487637" sldId="320"/>
            <ac:spMk id="31" creationId="{00000000-0000-0000-0000-000000000000}"/>
          </ac:spMkLst>
        </pc:spChg>
        <pc:picChg chg="mod">
          <ac:chgData name="Mason A Klaus" userId="S::maklaus@widener.edu::eb3cd436-a0eb-4b72-9d4e-bd52b83600a5" providerId="AD" clId="Web-{588C95CA-9F41-7B66-BDDC-32B0C954374D}" dt="2021-10-22T14:43:30.065" v="177" actId="1076"/>
          <ac:picMkLst>
            <pc:docMk/>
            <pc:sldMk cId="58487637" sldId="320"/>
            <ac:picMk id="3" creationId="{15C87581-0990-4E77-BB08-CFA97F46C324}"/>
          </ac:picMkLst>
        </pc:picChg>
      </pc:sldChg>
      <pc:sldChg chg="add replId">
        <pc:chgData name="Mason A Klaus" userId="S::maklaus@widener.edu::eb3cd436-a0eb-4b72-9d4e-bd52b83600a5" providerId="AD" clId="Web-{588C95CA-9F41-7B66-BDDC-32B0C954374D}" dt="2021-10-22T14:43:39.799" v="178"/>
        <pc:sldMkLst>
          <pc:docMk/>
          <pc:sldMk cId="2418503705" sldId="321"/>
        </pc:sldMkLst>
      </pc:sldChg>
      <pc:sldChg chg="add del replId">
        <pc:chgData name="Mason A Klaus" userId="S::maklaus@widener.edu::eb3cd436-a0eb-4b72-9d4e-bd52b83600a5" providerId="AD" clId="Web-{588C95CA-9F41-7B66-BDDC-32B0C954374D}" dt="2021-10-22T14:49:06.511" v="257"/>
        <pc:sldMkLst>
          <pc:docMk/>
          <pc:sldMk cId="1032213595" sldId="323"/>
        </pc:sldMkLst>
      </pc:sldChg>
      <pc:sldChg chg="add replId">
        <pc:chgData name="Mason A Klaus" userId="S::maklaus@widener.edu::eb3cd436-a0eb-4b72-9d4e-bd52b83600a5" providerId="AD" clId="Web-{588C95CA-9F41-7B66-BDDC-32B0C954374D}" dt="2021-10-22T14:44:45.926" v="202"/>
        <pc:sldMkLst>
          <pc:docMk/>
          <pc:sldMk cId="1439033012" sldId="324"/>
        </pc:sldMkLst>
      </pc:sldChg>
      <pc:sldChg chg="modSp add ord replId">
        <pc:chgData name="Mason A Klaus" userId="S::maklaus@widener.edu::eb3cd436-a0eb-4b72-9d4e-bd52b83600a5" providerId="AD" clId="Web-{588C95CA-9F41-7B66-BDDC-32B0C954374D}" dt="2021-10-22T14:46:20.491" v="242" actId="1076"/>
        <pc:sldMkLst>
          <pc:docMk/>
          <pc:sldMk cId="2670710645" sldId="325"/>
        </pc:sldMkLst>
        <pc:spChg chg="mod">
          <ac:chgData name="Mason A Klaus" userId="S::maklaus@widener.edu::eb3cd436-a0eb-4b72-9d4e-bd52b83600a5" providerId="AD" clId="Web-{588C95CA-9F41-7B66-BDDC-32B0C954374D}" dt="2021-10-22T14:46:20.491" v="242" actId="1076"/>
          <ac:spMkLst>
            <pc:docMk/>
            <pc:sldMk cId="2670710645" sldId="325"/>
            <ac:spMk id="31" creationId="{00000000-0000-0000-0000-000000000000}"/>
          </ac:spMkLst>
        </pc:spChg>
      </pc:sldChg>
      <pc:sldChg chg="modSp add replId">
        <pc:chgData name="Mason A Klaus" userId="S::maklaus@widener.edu::eb3cd436-a0eb-4b72-9d4e-bd52b83600a5" providerId="AD" clId="Web-{588C95CA-9F41-7B66-BDDC-32B0C954374D}" dt="2021-10-22T14:49:28.605" v="261" actId="20577"/>
        <pc:sldMkLst>
          <pc:docMk/>
          <pc:sldMk cId="2627669495" sldId="326"/>
        </pc:sldMkLst>
        <pc:spChg chg="mod">
          <ac:chgData name="Mason A Klaus" userId="S::maklaus@widener.edu::eb3cd436-a0eb-4b72-9d4e-bd52b83600a5" providerId="AD" clId="Web-{588C95CA-9F41-7B66-BDDC-32B0C954374D}" dt="2021-10-22T14:49:28.605" v="261" actId="20577"/>
          <ac:spMkLst>
            <pc:docMk/>
            <pc:sldMk cId="2627669495" sldId="326"/>
            <ac:spMk id="129" creationId="{00000000-0000-0000-0000-000000000000}"/>
          </ac:spMkLst>
        </pc:spChg>
      </pc:sldChg>
      <pc:sldChg chg="modSp add ord replId">
        <pc:chgData name="Mason A Klaus" userId="S::maklaus@widener.edu::eb3cd436-a0eb-4b72-9d4e-bd52b83600a5" providerId="AD" clId="Web-{588C95CA-9F41-7B66-BDDC-32B0C954374D}" dt="2021-10-22T14:50:03.153" v="273" actId="20577"/>
        <pc:sldMkLst>
          <pc:docMk/>
          <pc:sldMk cId="161594478" sldId="327"/>
        </pc:sldMkLst>
        <pc:spChg chg="mod">
          <ac:chgData name="Mason A Klaus" userId="S::maklaus@widener.edu::eb3cd436-a0eb-4b72-9d4e-bd52b83600a5" providerId="AD" clId="Web-{588C95CA-9F41-7B66-BDDC-32B0C954374D}" dt="2021-10-22T14:50:03.153" v="273" actId="20577"/>
          <ac:spMkLst>
            <pc:docMk/>
            <pc:sldMk cId="161594478" sldId="327"/>
            <ac:spMk id="129" creationId="{00000000-0000-0000-0000-000000000000}"/>
          </ac:spMkLst>
        </pc:spChg>
      </pc:sldChg>
    </pc:docChg>
  </pc:docChgLst>
  <pc:docChgLst>
    <pc:chgData name="Mason A Klaus" userId="S::maklaus@widener.edu::eb3cd436-a0eb-4b72-9d4e-bd52b83600a5" providerId="AD" clId="Web-{0191E217-7643-3D08-0668-7A47AEE7018C}"/>
    <pc:docChg chg="addSld modSld">
      <pc:chgData name="Mason A Klaus" userId="S::maklaus@widener.edu::eb3cd436-a0eb-4b72-9d4e-bd52b83600a5" providerId="AD" clId="Web-{0191E217-7643-3D08-0668-7A47AEE7018C}" dt="2021-10-22T15:05:20.654" v="124" actId="1076"/>
      <pc:docMkLst>
        <pc:docMk/>
      </pc:docMkLst>
      <pc:sldChg chg="addSp delSp modSp add mod replId modClrScheme chgLayout">
        <pc:chgData name="Mason A Klaus" userId="S::maklaus@widener.edu::eb3cd436-a0eb-4b72-9d4e-bd52b83600a5" providerId="AD" clId="Web-{0191E217-7643-3D08-0668-7A47AEE7018C}" dt="2021-10-22T15:05:20.654" v="124" actId="1076"/>
        <pc:sldMkLst>
          <pc:docMk/>
          <pc:sldMk cId="2507766421" sldId="328"/>
        </pc:sldMkLst>
        <pc:spChg chg="add del mod">
          <ac:chgData name="Mason A Klaus" userId="S::maklaus@widener.edu::eb3cd436-a0eb-4b72-9d4e-bd52b83600a5" providerId="AD" clId="Web-{0191E217-7643-3D08-0668-7A47AEE7018C}" dt="2021-10-22T14:55:25.479" v="3"/>
          <ac:spMkLst>
            <pc:docMk/>
            <pc:sldMk cId="2507766421" sldId="328"/>
            <ac:spMk id="3" creationId="{0544289A-7239-47F7-896B-24BCCA41F171}"/>
          </ac:spMkLst>
        </pc:spChg>
        <pc:spChg chg="add mod">
          <ac:chgData name="Mason A Klaus" userId="S::maklaus@widener.edu::eb3cd436-a0eb-4b72-9d4e-bd52b83600a5" providerId="AD" clId="Web-{0191E217-7643-3D08-0668-7A47AEE7018C}" dt="2021-10-22T14:57:38.236" v="17" actId="14100"/>
          <ac:spMkLst>
            <pc:docMk/>
            <pc:sldMk cId="2507766421" sldId="328"/>
            <ac:spMk id="5" creationId="{56AFE9B6-C4E0-40BB-9C9C-09596BE3D044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5:20.654" v="124" actId="1076"/>
          <ac:spMkLst>
            <pc:docMk/>
            <pc:sldMk cId="2507766421" sldId="328"/>
            <ac:spMk id="6" creationId="{C5D3E36F-0A30-4511-84C9-9D6A1511F4A8}"/>
          </ac:spMkLst>
        </pc:spChg>
        <pc:spChg chg="add mod">
          <ac:chgData name="Mason A Klaus" userId="S::maklaus@widener.edu::eb3cd436-a0eb-4b72-9d4e-bd52b83600a5" providerId="AD" clId="Web-{0191E217-7643-3D08-0668-7A47AEE7018C}" dt="2021-10-22T14:58:48.240" v="21" actId="14100"/>
          <ac:spMkLst>
            <pc:docMk/>
            <pc:sldMk cId="2507766421" sldId="328"/>
            <ac:spMk id="7" creationId="{A448A946-C92C-4D8F-9B25-5A90EC8962B9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0:11.948" v="44" actId="1076"/>
          <ac:spMkLst>
            <pc:docMk/>
            <pc:sldMk cId="2507766421" sldId="328"/>
            <ac:spMk id="9" creationId="{7BA0CDED-C748-418E-9F52-5CCAECC0DAE0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0:39.497" v="51" actId="1076"/>
          <ac:spMkLst>
            <pc:docMk/>
            <pc:sldMk cId="2507766421" sldId="328"/>
            <ac:spMk id="10" creationId="{8A28BC4E-CAF1-49E5-BF64-C0D75D7B2DC9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1:33.672" v="66" actId="14100"/>
          <ac:spMkLst>
            <pc:docMk/>
            <pc:sldMk cId="2507766421" sldId="328"/>
            <ac:spMk id="11" creationId="{D2A9E305-7FEB-4273-823E-A2195D06C77D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2:38.597" v="91" actId="1076"/>
          <ac:spMkLst>
            <pc:docMk/>
            <pc:sldMk cId="2507766421" sldId="328"/>
            <ac:spMk id="12" creationId="{3D2338EC-EA16-45D1-B64E-AE4B3026CDB3}"/>
          </ac:spMkLst>
        </pc:spChg>
        <pc:spChg chg="add mod">
          <ac:chgData name="Mason A Klaus" userId="S::maklaus@widener.edu::eb3cd436-a0eb-4b72-9d4e-bd52b83600a5" providerId="AD" clId="Web-{0191E217-7643-3D08-0668-7A47AEE7018C}" dt="2021-10-22T15:03:34.601" v="108" actId="20577"/>
          <ac:spMkLst>
            <pc:docMk/>
            <pc:sldMk cId="2507766421" sldId="328"/>
            <ac:spMk id="13" creationId="{9A15C4C2-68B7-4597-BA4A-E80264102449}"/>
          </ac:spMkLst>
        </pc:spChg>
        <pc:spChg chg="del">
          <ac:chgData name="Mason A Klaus" userId="S::maklaus@widener.edu::eb3cd436-a0eb-4b72-9d4e-bd52b83600a5" providerId="AD" clId="Web-{0191E217-7643-3D08-0668-7A47AEE7018C}" dt="2021-10-22T14:52:29.890" v="1"/>
          <ac:spMkLst>
            <pc:docMk/>
            <pc:sldMk cId="2507766421" sldId="328"/>
            <ac:spMk id="129" creationId="{00000000-0000-0000-0000-000000000000}"/>
          </ac:spMkLst>
        </pc:spChg>
        <pc:picChg chg="add mod modCrop">
          <ac:chgData name="Mason A Klaus" userId="S::maklaus@widener.edu::eb3cd436-a0eb-4b72-9d4e-bd52b83600a5" providerId="AD" clId="Web-{0191E217-7643-3D08-0668-7A47AEE7018C}" dt="2021-10-22T15:05:13.294" v="123" actId="1076"/>
          <ac:picMkLst>
            <pc:docMk/>
            <pc:sldMk cId="2507766421" sldId="328"/>
            <ac:picMk id="4" creationId="{19488BB5-5433-4BDE-82DE-7C6A2E926F6E}"/>
          </ac:picMkLst>
        </pc:picChg>
        <pc:cxnChg chg="add mod">
          <ac:chgData name="Mason A Klaus" userId="S::maklaus@widener.edu::eb3cd436-a0eb-4b72-9d4e-bd52b83600a5" providerId="AD" clId="Web-{0191E217-7643-3D08-0668-7A47AEE7018C}" dt="2021-10-22T15:05:01.793" v="121" actId="14100"/>
          <ac:cxnSpMkLst>
            <pc:docMk/>
            <pc:sldMk cId="2507766421" sldId="328"/>
            <ac:cxnSpMk id="8" creationId="{3A023870-1BF8-4EBA-8D27-A222358A0ADF}"/>
          </ac:cxnSpMkLst>
        </pc:cxnChg>
        <pc:cxnChg chg="add mod">
          <ac:chgData name="Mason A Klaus" userId="S::maklaus@widener.edu::eb3cd436-a0eb-4b72-9d4e-bd52b83600a5" providerId="AD" clId="Web-{0191E217-7643-3D08-0668-7A47AEE7018C}" dt="2021-10-22T15:04:31.354" v="117" actId="14100"/>
          <ac:cxnSpMkLst>
            <pc:docMk/>
            <pc:sldMk cId="2507766421" sldId="328"/>
            <ac:cxnSpMk id="15" creationId="{854B891B-F36A-40E5-8859-230775271F0E}"/>
          </ac:cxnSpMkLst>
        </pc:cxnChg>
      </pc:sldChg>
    </pc:docChg>
  </pc:docChgLst>
  <pc:docChgLst>
    <pc:chgData name="Victoria N Dean" userId="S::vndean@widener.edu::9f240f01-116c-4299-ad99-ff68a28f63ea" providerId="AD" clId="Web-{9857F9C1-963B-4BCA-9410-DF0B9BC9D748}"/>
    <pc:docChg chg="addSld modSld">
      <pc:chgData name="Victoria N Dean" userId="S::vndean@widener.edu::9f240f01-116c-4299-ad99-ff68a28f63ea" providerId="AD" clId="Web-{9857F9C1-963B-4BCA-9410-DF0B9BC9D748}" dt="2021-10-28T16:03:09.684" v="53" actId="1076"/>
      <pc:docMkLst>
        <pc:docMk/>
      </pc:docMkLst>
      <pc:sldChg chg="modSp">
        <pc:chgData name="Victoria N Dean" userId="S::vndean@widener.edu::9f240f01-116c-4299-ad99-ff68a28f63ea" providerId="AD" clId="Web-{9857F9C1-963B-4BCA-9410-DF0B9BC9D748}" dt="2021-10-28T16:03:09.684" v="53" actId="1076"/>
        <pc:sldMkLst>
          <pc:docMk/>
          <pc:sldMk cId="3295086939" sldId="329"/>
        </pc:sldMkLst>
        <pc:spChg chg="mod">
          <ac:chgData name="Victoria N Dean" userId="S::vndean@widener.edu::9f240f01-116c-4299-ad99-ff68a28f63ea" providerId="AD" clId="Web-{9857F9C1-963B-4BCA-9410-DF0B9BC9D748}" dt="2021-10-28T16:03:09.684" v="53" actId="1076"/>
          <ac:spMkLst>
            <pc:docMk/>
            <pc:sldMk cId="3295086939" sldId="329"/>
            <ac:spMk id="5" creationId="{A7A35581-7773-4A38-A2B1-10D64D41224D}"/>
          </ac:spMkLst>
        </pc:spChg>
      </pc:sldChg>
      <pc:sldChg chg="modSp">
        <pc:chgData name="Victoria N Dean" userId="S::vndean@widener.edu::9f240f01-116c-4299-ad99-ff68a28f63ea" providerId="AD" clId="Web-{9857F9C1-963B-4BCA-9410-DF0B9BC9D748}" dt="2021-10-28T16:02:42.605" v="50" actId="20577"/>
        <pc:sldMkLst>
          <pc:docMk/>
          <pc:sldMk cId="3023188578" sldId="330"/>
        </pc:sldMkLst>
        <pc:spChg chg="mod">
          <ac:chgData name="Victoria N Dean" userId="S::vndean@widener.edu::9f240f01-116c-4299-ad99-ff68a28f63ea" providerId="AD" clId="Web-{9857F9C1-963B-4BCA-9410-DF0B9BC9D748}" dt="2021-10-28T16:02:42.605" v="50" actId="20577"/>
          <ac:spMkLst>
            <pc:docMk/>
            <pc:sldMk cId="3023188578" sldId="330"/>
            <ac:spMk id="8" creationId="{D2427F2B-4547-4025-A084-308A2835AD7E}"/>
          </ac:spMkLst>
        </pc:spChg>
      </pc:sldChg>
      <pc:sldChg chg="addSp modSp">
        <pc:chgData name="Victoria N Dean" userId="S::vndean@widener.edu::9f240f01-116c-4299-ad99-ff68a28f63ea" providerId="AD" clId="Web-{9857F9C1-963B-4BCA-9410-DF0B9BC9D748}" dt="2021-10-28T16:02:21.370" v="48" actId="1076"/>
        <pc:sldMkLst>
          <pc:docMk/>
          <pc:sldMk cId="4209988159" sldId="335"/>
        </pc:sldMkLst>
        <pc:spChg chg="mod">
          <ac:chgData name="Victoria N Dean" userId="S::vndean@widener.edu::9f240f01-116c-4299-ad99-ff68a28f63ea" providerId="AD" clId="Web-{9857F9C1-963B-4BCA-9410-DF0B9BC9D748}" dt="2021-10-28T16:01:22.197" v="31" actId="20577"/>
          <ac:spMkLst>
            <pc:docMk/>
            <pc:sldMk cId="4209988159" sldId="335"/>
            <ac:spMk id="3" creationId="{5D621BA4-E227-4C05-B932-4207601F883C}"/>
          </ac:spMkLst>
        </pc:spChg>
        <pc:spChg chg="add mod">
          <ac:chgData name="Victoria N Dean" userId="S::vndean@widener.edu::9f240f01-116c-4299-ad99-ff68a28f63ea" providerId="AD" clId="Web-{9857F9C1-963B-4BCA-9410-DF0B9BC9D748}" dt="2021-10-28T16:02:21.354" v="47" actId="1076"/>
          <ac:spMkLst>
            <pc:docMk/>
            <pc:sldMk cId="4209988159" sldId="335"/>
            <ac:spMk id="6" creationId="{C507911B-D0E9-4640-AE57-76ECE176675C}"/>
          </ac:spMkLst>
        </pc:spChg>
        <pc:spChg chg="add mod">
          <ac:chgData name="Victoria N Dean" userId="S::vndean@widener.edu::9f240f01-116c-4299-ad99-ff68a28f63ea" providerId="AD" clId="Web-{9857F9C1-963B-4BCA-9410-DF0B9BC9D748}" dt="2021-10-28T16:02:21.370" v="48" actId="1076"/>
          <ac:spMkLst>
            <pc:docMk/>
            <pc:sldMk cId="4209988159" sldId="335"/>
            <ac:spMk id="8" creationId="{4AE76366-DC28-49FC-938A-2622E9314574}"/>
          </ac:spMkLst>
        </pc:spChg>
      </pc:sldChg>
      <pc:sldChg chg="addSp delSp modSp new mod modClrScheme chgLayout">
        <pc:chgData name="Victoria N Dean" userId="S::vndean@widener.edu::9f240f01-116c-4299-ad99-ff68a28f63ea" providerId="AD" clId="Web-{9857F9C1-963B-4BCA-9410-DF0B9BC9D748}" dt="2021-10-28T15:51:38.681" v="25" actId="14100"/>
        <pc:sldMkLst>
          <pc:docMk/>
          <pc:sldMk cId="1730969478" sldId="346"/>
        </pc:sldMkLst>
        <pc:spChg chg="del">
          <ac:chgData name="Victoria N Dean" userId="S::vndean@widener.edu::9f240f01-116c-4299-ad99-ff68a28f63ea" providerId="AD" clId="Web-{9857F9C1-963B-4BCA-9410-DF0B9BC9D748}" dt="2021-10-28T15:51:09.930" v="1"/>
          <ac:spMkLst>
            <pc:docMk/>
            <pc:sldMk cId="1730969478" sldId="346"/>
            <ac:spMk id="2" creationId="{3E3ABC4A-6E7A-466F-9A42-C92D709FFEF9}"/>
          </ac:spMkLst>
        </pc:spChg>
        <pc:spChg chg="mod ord">
          <ac:chgData name="Victoria N Dean" userId="S::vndean@widener.edu::9f240f01-116c-4299-ad99-ff68a28f63ea" providerId="AD" clId="Web-{9857F9C1-963B-4BCA-9410-DF0B9BC9D748}" dt="2021-10-28T15:51:30.790" v="18" actId="1076"/>
          <ac:spMkLst>
            <pc:docMk/>
            <pc:sldMk cId="1730969478" sldId="346"/>
            <ac:spMk id="3" creationId="{EAE92E65-2EF6-484A-B2EE-9D0A0FEBCB8E}"/>
          </ac:spMkLst>
        </pc:spChg>
        <pc:spChg chg="add mod ord">
          <ac:chgData name="Victoria N Dean" userId="S::vndean@widener.edu::9f240f01-116c-4299-ad99-ff68a28f63ea" providerId="AD" clId="Web-{9857F9C1-963B-4BCA-9410-DF0B9BC9D748}" dt="2021-10-28T15:51:38.681" v="25" actId="14100"/>
          <ac:spMkLst>
            <pc:docMk/>
            <pc:sldMk cId="1730969478" sldId="346"/>
            <ac:spMk id="4" creationId="{50999395-426F-4938-A90C-6C7128DE4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088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68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53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16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90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5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6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642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280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89320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3d89320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49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89320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3d89320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89320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3d89320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1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45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89320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3d89320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8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31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3d89320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3d89320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92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01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d893203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d893203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74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Libre Franklin Medium"/>
              <a:buNone/>
              <a:defRPr sz="40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E800"/>
              </a:buClr>
              <a:buSzPts val="1800"/>
              <a:buNone/>
              <a:defRPr sz="1800">
                <a:solidFill>
                  <a:srgbClr val="FFE8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8981340-F3E3-4700-8C65-F240911CB541}"/>
              </a:ext>
            </a:extLst>
          </p:cNvPr>
          <p:cNvSpPr>
            <a:spLocks/>
          </p:cNvSpPr>
          <p:nvPr userDrawn="1"/>
        </p:nvSpPr>
        <p:spPr bwMode="auto">
          <a:xfrm>
            <a:off x="458603" y="863752"/>
            <a:ext cx="5812917" cy="166442"/>
          </a:xfrm>
          <a:custGeom>
            <a:avLst/>
            <a:gdLst>
              <a:gd name="T0" fmla="*/ 1591 w 3196"/>
              <a:gd name="T1" fmla="*/ 12 h 66"/>
              <a:gd name="T2" fmla="*/ 1642 w 3196"/>
              <a:gd name="T3" fmla="*/ 15 h 66"/>
              <a:gd name="T4" fmla="*/ 1688 w 3196"/>
              <a:gd name="T5" fmla="*/ 12 h 66"/>
              <a:gd name="T6" fmla="*/ 1752 w 3196"/>
              <a:gd name="T7" fmla="*/ 11 h 66"/>
              <a:gd name="T8" fmla="*/ 1871 w 3196"/>
              <a:gd name="T9" fmla="*/ 14 h 66"/>
              <a:gd name="T10" fmla="*/ 2071 w 3196"/>
              <a:gd name="T11" fmla="*/ 11 h 66"/>
              <a:gd name="T12" fmla="*/ 2278 w 3196"/>
              <a:gd name="T13" fmla="*/ 16 h 66"/>
              <a:gd name="T14" fmla="*/ 2309 w 3196"/>
              <a:gd name="T15" fmla="*/ 12 h 66"/>
              <a:gd name="T16" fmla="*/ 2400 w 3196"/>
              <a:gd name="T17" fmla="*/ 18 h 66"/>
              <a:gd name="T18" fmla="*/ 2534 w 3196"/>
              <a:gd name="T19" fmla="*/ 22 h 66"/>
              <a:gd name="T20" fmla="*/ 2678 w 3196"/>
              <a:gd name="T21" fmla="*/ 20 h 66"/>
              <a:gd name="T22" fmla="*/ 3057 w 3196"/>
              <a:gd name="T23" fmla="*/ 19 h 66"/>
              <a:gd name="T24" fmla="*/ 3182 w 3196"/>
              <a:gd name="T25" fmla="*/ 60 h 66"/>
              <a:gd name="T26" fmla="*/ 3050 w 3196"/>
              <a:gd name="T27" fmla="*/ 53 h 66"/>
              <a:gd name="T28" fmla="*/ 2830 w 3196"/>
              <a:gd name="T29" fmla="*/ 56 h 66"/>
              <a:gd name="T30" fmla="*/ 2767 w 3196"/>
              <a:gd name="T31" fmla="*/ 52 h 66"/>
              <a:gd name="T32" fmla="*/ 2709 w 3196"/>
              <a:gd name="T33" fmla="*/ 51 h 66"/>
              <a:gd name="T34" fmla="*/ 2599 w 3196"/>
              <a:gd name="T35" fmla="*/ 54 h 66"/>
              <a:gd name="T36" fmla="*/ 2523 w 3196"/>
              <a:gd name="T37" fmla="*/ 54 h 66"/>
              <a:gd name="T38" fmla="*/ 2319 w 3196"/>
              <a:gd name="T39" fmla="*/ 47 h 66"/>
              <a:gd name="T40" fmla="*/ 2277 w 3196"/>
              <a:gd name="T41" fmla="*/ 45 h 66"/>
              <a:gd name="T42" fmla="*/ 2189 w 3196"/>
              <a:gd name="T43" fmla="*/ 48 h 66"/>
              <a:gd name="T44" fmla="*/ 1959 w 3196"/>
              <a:gd name="T45" fmla="*/ 42 h 66"/>
              <a:gd name="T46" fmla="*/ 1853 w 3196"/>
              <a:gd name="T47" fmla="*/ 39 h 66"/>
              <a:gd name="T48" fmla="*/ 1820 w 3196"/>
              <a:gd name="T49" fmla="*/ 43 h 66"/>
              <a:gd name="T50" fmla="*/ 1667 w 3196"/>
              <a:gd name="T51" fmla="*/ 41 h 66"/>
              <a:gd name="T52" fmla="*/ 1592 w 3196"/>
              <a:gd name="T53" fmla="*/ 49 h 66"/>
              <a:gd name="T54" fmla="*/ 1570 w 3196"/>
              <a:gd name="T55" fmla="*/ 51 h 66"/>
              <a:gd name="T56" fmla="*/ 1511 w 3196"/>
              <a:gd name="T57" fmla="*/ 48 h 66"/>
              <a:gd name="T58" fmla="*/ 1439 w 3196"/>
              <a:gd name="T59" fmla="*/ 49 h 66"/>
              <a:gd name="T60" fmla="*/ 1424 w 3196"/>
              <a:gd name="T61" fmla="*/ 38 h 66"/>
              <a:gd name="T62" fmla="*/ 1349 w 3196"/>
              <a:gd name="T63" fmla="*/ 45 h 66"/>
              <a:gd name="T64" fmla="*/ 1260 w 3196"/>
              <a:gd name="T65" fmla="*/ 53 h 66"/>
              <a:gd name="T66" fmla="*/ 1181 w 3196"/>
              <a:gd name="T67" fmla="*/ 59 h 66"/>
              <a:gd name="T68" fmla="*/ 1108 w 3196"/>
              <a:gd name="T69" fmla="*/ 52 h 66"/>
              <a:gd name="T70" fmla="*/ 993 w 3196"/>
              <a:gd name="T71" fmla="*/ 61 h 66"/>
              <a:gd name="T72" fmla="*/ 876 w 3196"/>
              <a:gd name="T73" fmla="*/ 55 h 66"/>
              <a:gd name="T74" fmla="*/ 805 w 3196"/>
              <a:gd name="T75" fmla="*/ 47 h 66"/>
              <a:gd name="T76" fmla="*/ 715 w 3196"/>
              <a:gd name="T77" fmla="*/ 47 h 66"/>
              <a:gd name="T78" fmla="*/ 511 w 3196"/>
              <a:gd name="T79" fmla="*/ 38 h 66"/>
              <a:gd name="T80" fmla="*/ 343 w 3196"/>
              <a:gd name="T81" fmla="*/ 39 h 66"/>
              <a:gd name="T82" fmla="*/ 260 w 3196"/>
              <a:gd name="T83" fmla="*/ 39 h 66"/>
              <a:gd name="T84" fmla="*/ 229 w 3196"/>
              <a:gd name="T85" fmla="*/ 43 h 66"/>
              <a:gd name="T86" fmla="*/ 134 w 3196"/>
              <a:gd name="T87" fmla="*/ 40 h 66"/>
              <a:gd name="T88" fmla="*/ 8 w 3196"/>
              <a:gd name="T89" fmla="*/ 27 h 66"/>
              <a:gd name="T90" fmla="*/ 10 w 3196"/>
              <a:gd name="T91" fmla="*/ 12 h 66"/>
              <a:gd name="T92" fmla="*/ 240 w 3196"/>
              <a:gd name="T93" fmla="*/ 19 h 66"/>
              <a:gd name="T94" fmla="*/ 587 w 3196"/>
              <a:gd name="T95" fmla="*/ 7 h 66"/>
              <a:gd name="T96" fmla="*/ 725 w 3196"/>
              <a:gd name="T97" fmla="*/ 8 h 66"/>
              <a:gd name="T98" fmla="*/ 815 w 3196"/>
              <a:gd name="T99" fmla="*/ 9 h 66"/>
              <a:gd name="T100" fmla="*/ 1096 w 3196"/>
              <a:gd name="T101" fmla="*/ 8 h 66"/>
              <a:gd name="T102" fmla="*/ 1302 w 3196"/>
              <a:gd name="T103" fmla="*/ 9 h 66"/>
              <a:gd name="T104" fmla="*/ 1579 w 3196"/>
              <a:gd name="T105" fmla="*/ 1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6" h="66">
                <a:moveTo>
                  <a:pt x="1587" y="13"/>
                </a:moveTo>
                <a:cubicBezTo>
                  <a:pt x="1591" y="12"/>
                  <a:pt x="1589" y="9"/>
                  <a:pt x="1596" y="10"/>
                </a:cubicBezTo>
                <a:cubicBezTo>
                  <a:pt x="1597" y="13"/>
                  <a:pt x="1591" y="9"/>
                  <a:pt x="1591" y="12"/>
                </a:cubicBezTo>
                <a:cubicBezTo>
                  <a:pt x="1603" y="12"/>
                  <a:pt x="1617" y="16"/>
                  <a:pt x="1629" y="15"/>
                </a:cubicBezTo>
                <a:cubicBezTo>
                  <a:pt x="1630" y="15"/>
                  <a:pt x="1633" y="12"/>
                  <a:pt x="1634" y="13"/>
                </a:cubicBezTo>
                <a:cubicBezTo>
                  <a:pt x="1637" y="13"/>
                  <a:pt x="1639" y="15"/>
                  <a:pt x="1642" y="15"/>
                </a:cubicBezTo>
                <a:cubicBezTo>
                  <a:pt x="1646" y="15"/>
                  <a:pt x="1651" y="13"/>
                  <a:pt x="1654" y="13"/>
                </a:cubicBezTo>
                <a:cubicBezTo>
                  <a:pt x="1666" y="13"/>
                  <a:pt x="1677" y="17"/>
                  <a:pt x="1685" y="9"/>
                </a:cubicBezTo>
                <a:cubicBezTo>
                  <a:pt x="1689" y="7"/>
                  <a:pt x="1685" y="13"/>
                  <a:pt x="1688" y="12"/>
                </a:cubicBezTo>
                <a:cubicBezTo>
                  <a:pt x="1692" y="14"/>
                  <a:pt x="1688" y="8"/>
                  <a:pt x="1692" y="9"/>
                </a:cubicBezTo>
                <a:cubicBezTo>
                  <a:pt x="1707" y="14"/>
                  <a:pt x="1740" y="14"/>
                  <a:pt x="1751" y="7"/>
                </a:cubicBezTo>
                <a:cubicBezTo>
                  <a:pt x="1754" y="8"/>
                  <a:pt x="1752" y="8"/>
                  <a:pt x="1752" y="11"/>
                </a:cubicBezTo>
                <a:cubicBezTo>
                  <a:pt x="1756" y="12"/>
                  <a:pt x="1753" y="7"/>
                  <a:pt x="1755" y="8"/>
                </a:cubicBezTo>
                <a:cubicBezTo>
                  <a:pt x="1780" y="19"/>
                  <a:pt x="1821" y="8"/>
                  <a:pt x="1849" y="15"/>
                </a:cubicBezTo>
                <a:cubicBezTo>
                  <a:pt x="1856" y="12"/>
                  <a:pt x="1865" y="9"/>
                  <a:pt x="1871" y="14"/>
                </a:cubicBezTo>
                <a:cubicBezTo>
                  <a:pt x="1898" y="10"/>
                  <a:pt x="1939" y="17"/>
                  <a:pt x="1975" y="16"/>
                </a:cubicBezTo>
                <a:cubicBezTo>
                  <a:pt x="1994" y="16"/>
                  <a:pt x="2014" y="13"/>
                  <a:pt x="2032" y="11"/>
                </a:cubicBezTo>
                <a:cubicBezTo>
                  <a:pt x="2046" y="10"/>
                  <a:pt x="2059" y="12"/>
                  <a:pt x="2071" y="11"/>
                </a:cubicBezTo>
                <a:cubicBezTo>
                  <a:pt x="2087" y="9"/>
                  <a:pt x="2099" y="4"/>
                  <a:pt x="2113" y="10"/>
                </a:cubicBezTo>
                <a:cubicBezTo>
                  <a:pt x="2117" y="10"/>
                  <a:pt x="2112" y="8"/>
                  <a:pt x="2115" y="8"/>
                </a:cubicBezTo>
                <a:cubicBezTo>
                  <a:pt x="2171" y="5"/>
                  <a:pt x="2226" y="17"/>
                  <a:pt x="2278" y="16"/>
                </a:cubicBezTo>
                <a:cubicBezTo>
                  <a:pt x="2281" y="15"/>
                  <a:pt x="2284" y="13"/>
                  <a:pt x="2286" y="13"/>
                </a:cubicBezTo>
                <a:cubicBezTo>
                  <a:pt x="2290" y="13"/>
                  <a:pt x="2294" y="15"/>
                  <a:pt x="2299" y="15"/>
                </a:cubicBezTo>
                <a:cubicBezTo>
                  <a:pt x="2303" y="14"/>
                  <a:pt x="2305" y="12"/>
                  <a:pt x="2309" y="12"/>
                </a:cubicBezTo>
                <a:cubicBezTo>
                  <a:pt x="2314" y="13"/>
                  <a:pt x="2318" y="16"/>
                  <a:pt x="2323" y="16"/>
                </a:cubicBezTo>
                <a:cubicBezTo>
                  <a:pt x="2333" y="15"/>
                  <a:pt x="2346" y="14"/>
                  <a:pt x="2360" y="15"/>
                </a:cubicBezTo>
                <a:cubicBezTo>
                  <a:pt x="2373" y="17"/>
                  <a:pt x="2387" y="17"/>
                  <a:pt x="2400" y="18"/>
                </a:cubicBezTo>
                <a:cubicBezTo>
                  <a:pt x="2403" y="18"/>
                  <a:pt x="2405" y="20"/>
                  <a:pt x="2408" y="21"/>
                </a:cubicBezTo>
                <a:cubicBezTo>
                  <a:pt x="2423" y="22"/>
                  <a:pt x="2443" y="19"/>
                  <a:pt x="2459" y="20"/>
                </a:cubicBezTo>
                <a:cubicBezTo>
                  <a:pt x="2483" y="21"/>
                  <a:pt x="2513" y="17"/>
                  <a:pt x="2534" y="22"/>
                </a:cubicBezTo>
                <a:cubicBezTo>
                  <a:pt x="2541" y="23"/>
                  <a:pt x="2551" y="23"/>
                  <a:pt x="2563" y="24"/>
                </a:cubicBezTo>
                <a:cubicBezTo>
                  <a:pt x="2578" y="24"/>
                  <a:pt x="2591" y="28"/>
                  <a:pt x="2606" y="26"/>
                </a:cubicBezTo>
                <a:cubicBezTo>
                  <a:pt x="2626" y="24"/>
                  <a:pt x="2654" y="20"/>
                  <a:pt x="2678" y="20"/>
                </a:cubicBezTo>
                <a:cubicBezTo>
                  <a:pt x="2688" y="20"/>
                  <a:pt x="2698" y="23"/>
                  <a:pt x="2708" y="23"/>
                </a:cubicBezTo>
                <a:cubicBezTo>
                  <a:pt x="2738" y="24"/>
                  <a:pt x="2778" y="10"/>
                  <a:pt x="2805" y="14"/>
                </a:cubicBezTo>
                <a:cubicBezTo>
                  <a:pt x="2887" y="8"/>
                  <a:pt x="2972" y="18"/>
                  <a:pt x="3057" y="19"/>
                </a:cubicBezTo>
                <a:cubicBezTo>
                  <a:pt x="3061" y="19"/>
                  <a:pt x="3066" y="18"/>
                  <a:pt x="3071" y="18"/>
                </a:cubicBezTo>
                <a:cubicBezTo>
                  <a:pt x="3112" y="21"/>
                  <a:pt x="3153" y="30"/>
                  <a:pt x="3192" y="26"/>
                </a:cubicBezTo>
                <a:cubicBezTo>
                  <a:pt x="3196" y="34"/>
                  <a:pt x="3182" y="52"/>
                  <a:pt x="3182" y="60"/>
                </a:cubicBezTo>
                <a:cubicBezTo>
                  <a:pt x="3172" y="62"/>
                  <a:pt x="3160" y="65"/>
                  <a:pt x="3148" y="66"/>
                </a:cubicBezTo>
                <a:cubicBezTo>
                  <a:pt x="3142" y="66"/>
                  <a:pt x="3138" y="63"/>
                  <a:pt x="3132" y="62"/>
                </a:cubicBezTo>
                <a:cubicBezTo>
                  <a:pt x="3105" y="59"/>
                  <a:pt x="3075" y="62"/>
                  <a:pt x="3050" y="53"/>
                </a:cubicBezTo>
                <a:cubicBezTo>
                  <a:pt x="3012" y="50"/>
                  <a:pt x="2967" y="61"/>
                  <a:pt x="2931" y="52"/>
                </a:cubicBezTo>
                <a:cubicBezTo>
                  <a:pt x="2904" y="56"/>
                  <a:pt x="2879" y="50"/>
                  <a:pt x="2854" y="56"/>
                </a:cubicBezTo>
                <a:cubicBezTo>
                  <a:pt x="2847" y="57"/>
                  <a:pt x="2837" y="57"/>
                  <a:pt x="2830" y="56"/>
                </a:cubicBezTo>
                <a:cubicBezTo>
                  <a:pt x="2829" y="55"/>
                  <a:pt x="2826" y="53"/>
                  <a:pt x="2824" y="53"/>
                </a:cubicBezTo>
                <a:cubicBezTo>
                  <a:pt x="2819" y="53"/>
                  <a:pt x="2814" y="56"/>
                  <a:pt x="2809" y="56"/>
                </a:cubicBezTo>
                <a:cubicBezTo>
                  <a:pt x="2794" y="56"/>
                  <a:pt x="2780" y="54"/>
                  <a:pt x="2767" y="52"/>
                </a:cubicBezTo>
                <a:cubicBezTo>
                  <a:pt x="2760" y="54"/>
                  <a:pt x="2752" y="55"/>
                  <a:pt x="2748" y="51"/>
                </a:cubicBezTo>
                <a:cubicBezTo>
                  <a:pt x="2740" y="57"/>
                  <a:pt x="2728" y="53"/>
                  <a:pt x="2719" y="56"/>
                </a:cubicBezTo>
                <a:cubicBezTo>
                  <a:pt x="2716" y="54"/>
                  <a:pt x="2710" y="55"/>
                  <a:pt x="2709" y="51"/>
                </a:cubicBezTo>
                <a:cubicBezTo>
                  <a:pt x="2678" y="56"/>
                  <a:pt x="2645" y="46"/>
                  <a:pt x="2612" y="56"/>
                </a:cubicBezTo>
                <a:cubicBezTo>
                  <a:pt x="2609" y="57"/>
                  <a:pt x="2609" y="55"/>
                  <a:pt x="2608" y="53"/>
                </a:cubicBezTo>
                <a:cubicBezTo>
                  <a:pt x="2604" y="56"/>
                  <a:pt x="2602" y="58"/>
                  <a:pt x="2599" y="54"/>
                </a:cubicBezTo>
                <a:cubicBezTo>
                  <a:pt x="2585" y="60"/>
                  <a:pt x="2566" y="60"/>
                  <a:pt x="2557" y="54"/>
                </a:cubicBezTo>
                <a:cubicBezTo>
                  <a:pt x="2549" y="58"/>
                  <a:pt x="2543" y="57"/>
                  <a:pt x="2535" y="59"/>
                </a:cubicBezTo>
                <a:cubicBezTo>
                  <a:pt x="2532" y="57"/>
                  <a:pt x="2525" y="58"/>
                  <a:pt x="2523" y="54"/>
                </a:cubicBezTo>
                <a:cubicBezTo>
                  <a:pt x="2493" y="61"/>
                  <a:pt x="2460" y="48"/>
                  <a:pt x="2431" y="54"/>
                </a:cubicBezTo>
                <a:cubicBezTo>
                  <a:pt x="2427" y="55"/>
                  <a:pt x="2427" y="52"/>
                  <a:pt x="2424" y="51"/>
                </a:cubicBezTo>
                <a:cubicBezTo>
                  <a:pt x="2391" y="59"/>
                  <a:pt x="2351" y="46"/>
                  <a:pt x="2319" y="47"/>
                </a:cubicBezTo>
                <a:cubicBezTo>
                  <a:pt x="2316" y="47"/>
                  <a:pt x="2317" y="51"/>
                  <a:pt x="2313" y="51"/>
                </a:cubicBezTo>
                <a:cubicBezTo>
                  <a:pt x="2305" y="47"/>
                  <a:pt x="2300" y="47"/>
                  <a:pt x="2287" y="47"/>
                </a:cubicBezTo>
                <a:cubicBezTo>
                  <a:pt x="2284" y="47"/>
                  <a:pt x="2279" y="45"/>
                  <a:pt x="2277" y="45"/>
                </a:cubicBezTo>
                <a:cubicBezTo>
                  <a:pt x="2273" y="46"/>
                  <a:pt x="2269" y="49"/>
                  <a:pt x="2264" y="50"/>
                </a:cubicBezTo>
                <a:cubicBezTo>
                  <a:pt x="2248" y="51"/>
                  <a:pt x="2232" y="46"/>
                  <a:pt x="2219" y="47"/>
                </a:cubicBezTo>
                <a:cubicBezTo>
                  <a:pt x="2213" y="58"/>
                  <a:pt x="2198" y="51"/>
                  <a:pt x="2189" y="48"/>
                </a:cubicBezTo>
                <a:cubicBezTo>
                  <a:pt x="2184" y="47"/>
                  <a:pt x="2186" y="52"/>
                  <a:pt x="2182" y="52"/>
                </a:cubicBezTo>
                <a:cubicBezTo>
                  <a:pt x="2125" y="48"/>
                  <a:pt x="2076" y="47"/>
                  <a:pt x="2020" y="41"/>
                </a:cubicBezTo>
                <a:cubicBezTo>
                  <a:pt x="1999" y="48"/>
                  <a:pt x="1983" y="42"/>
                  <a:pt x="1959" y="42"/>
                </a:cubicBezTo>
                <a:cubicBezTo>
                  <a:pt x="1935" y="43"/>
                  <a:pt x="1905" y="42"/>
                  <a:pt x="1877" y="42"/>
                </a:cubicBezTo>
                <a:cubicBezTo>
                  <a:pt x="1873" y="43"/>
                  <a:pt x="1874" y="38"/>
                  <a:pt x="1871" y="38"/>
                </a:cubicBezTo>
                <a:cubicBezTo>
                  <a:pt x="1867" y="45"/>
                  <a:pt x="1859" y="39"/>
                  <a:pt x="1853" y="39"/>
                </a:cubicBezTo>
                <a:cubicBezTo>
                  <a:pt x="1850" y="38"/>
                  <a:pt x="1848" y="41"/>
                  <a:pt x="1845" y="42"/>
                </a:cubicBezTo>
                <a:cubicBezTo>
                  <a:pt x="1837" y="43"/>
                  <a:pt x="1829" y="39"/>
                  <a:pt x="1823" y="39"/>
                </a:cubicBezTo>
                <a:cubicBezTo>
                  <a:pt x="1819" y="37"/>
                  <a:pt x="1822" y="43"/>
                  <a:pt x="1820" y="43"/>
                </a:cubicBezTo>
                <a:cubicBezTo>
                  <a:pt x="1816" y="42"/>
                  <a:pt x="1811" y="43"/>
                  <a:pt x="1809" y="39"/>
                </a:cubicBezTo>
                <a:cubicBezTo>
                  <a:pt x="1771" y="45"/>
                  <a:pt x="1704" y="39"/>
                  <a:pt x="1671" y="45"/>
                </a:cubicBezTo>
                <a:cubicBezTo>
                  <a:pt x="1667" y="46"/>
                  <a:pt x="1670" y="40"/>
                  <a:pt x="1667" y="41"/>
                </a:cubicBezTo>
                <a:cubicBezTo>
                  <a:pt x="1663" y="40"/>
                  <a:pt x="1667" y="47"/>
                  <a:pt x="1663" y="46"/>
                </a:cubicBezTo>
                <a:cubicBezTo>
                  <a:pt x="1650" y="45"/>
                  <a:pt x="1643" y="46"/>
                  <a:pt x="1628" y="51"/>
                </a:cubicBezTo>
                <a:cubicBezTo>
                  <a:pt x="1616" y="46"/>
                  <a:pt x="1605" y="51"/>
                  <a:pt x="1592" y="49"/>
                </a:cubicBezTo>
                <a:cubicBezTo>
                  <a:pt x="1588" y="53"/>
                  <a:pt x="1579" y="54"/>
                  <a:pt x="1574" y="51"/>
                </a:cubicBezTo>
                <a:cubicBezTo>
                  <a:pt x="1573" y="49"/>
                  <a:pt x="1578" y="42"/>
                  <a:pt x="1573" y="39"/>
                </a:cubicBezTo>
                <a:cubicBezTo>
                  <a:pt x="1568" y="40"/>
                  <a:pt x="1572" y="49"/>
                  <a:pt x="1570" y="51"/>
                </a:cubicBezTo>
                <a:cubicBezTo>
                  <a:pt x="1567" y="47"/>
                  <a:pt x="1561" y="46"/>
                  <a:pt x="1556" y="44"/>
                </a:cubicBezTo>
                <a:cubicBezTo>
                  <a:pt x="1553" y="45"/>
                  <a:pt x="1554" y="50"/>
                  <a:pt x="1550" y="50"/>
                </a:cubicBezTo>
                <a:cubicBezTo>
                  <a:pt x="1538" y="50"/>
                  <a:pt x="1521" y="54"/>
                  <a:pt x="1511" y="48"/>
                </a:cubicBezTo>
                <a:cubicBezTo>
                  <a:pt x="1496" y="49"/>
                  <a:pt x="1480" y="48"/>
                  <a:pt x="1468" y="48"/>
                </a:cubicBezTo>
                <a:cubicBezTo>
                  <a:pt x="1465" y="48"/>
                  <a:pt x="1465" y="45"/>
                  <a:pt x="1463" y="44"/>
                </a:cubicBezTo>
                <a:cubicBezTo>
                  <a:pt x="1455" y="50"/>
                  <a:pt x="1446" y="46"/>
                  <a:pt x="1439" y="49"/>
                </a:cubicBezTo>
                <a:cubicBezTo>
                  <a:pt x="1438" y="47"/>
                  <a:pt x="1440" y="47"/>
                  <a:pt x="1440" y="46"/>
                </a:cubicBezTo>
                <a:cubicBezTo>
                  <a:pt x="1436" y="43"/>
                  <a:pt x="1436" y="51"/>
                  <a:pt x="1432" y="50"/>
                </a:cubicBezTo>
                <a:cubicBezTo>
                  <a:pt x="1429" y="46"/>
                  <a:pt x="1428" y="41"/>
                  <a:pt x="1424" y="38"/>
                </a:cubicBezTo>
                <a:cubicBezTo>
                  <a:pt x="1417" y="42"/>
                  <a:pt x="1423" y="46"/>
                  <a:pt x="1425" y="50"/>
                </a:cubicBezTo>
                <a:cubicBezTo>
                  <a:pt x="1410" y="51"/>
                  <a:pt x="1387" y="43"/>
                  <a:pt x="1372" y="51"/>
                </a:cubicBezTo>
                <a:cubicBezTo>
                  <a:pt x="1363" y="45"/>
                  <a:pt x="1355" y="53"/>
                  <a:pt x="1349" y="45"/>
                </a:cubicBezTo>
                <a:cubicBezTo>
                  <a:pt x="1346" y="46"/>
                  <a:pt x="1351" y="47"/>
                  <a:pt x="1350" y="49"/>
                </a:cubicBezTo>
                <a:cubicBezTo>
                  <a:pt x="1323" y="50"/>
                  <a:pt x="1297" y="57"/>
                  <a:pt x="1263" y="58"/>
                </a:cubicBezTo>
                <a:cubicBezTo>
                  <a:pt x="1259" y="57"/>
                  <a:pt x="1263" y="55"/>
                  <a:pt x="1260" y="53"/>
                </a:cubicBezTo>
                <a:cubicBezTo>
                  <a:pt x="1256" y="52"/>
                  <a:pt x="1261" y="57"/>
                  <a:pt x="1259" y="57"/>
                </a:cubicBezTo>
                <a:cubicBezTo>
                  <a:pt x="1245" y="57"/>
                  <a:pt x="1240" y="54"/>
                  <a:pt x="1229" y="55"/>
                </a:cubicBezTo>
                <a:cubicBezTo>
                  <a:pt x="1220" y="61"/>
                  <a:pt x="1197" y="60"/>
                  <a:pt x="1181" y="59"/>
                </a:cubicBezTo>
                <a:cubicBezTo>
                  <a:pt x="1170" y="58"/>
                  <a:pt x="1159" y="53"/>
                  <a:pt x="1148" y="53"/>
                </a:cubicBezTo>
                <a:cubicBezTo>
                  <a:pt x="1145" y="53"/>
                  <a:pt x="1142" y="55"/>
                  <a:pt x="1138" y="56"/>
                </a:cubicBezTo>
                <a:cubicBezTo>
                  <a:pt x="1128" y="56"/>
                  <a:pt x="1118" y="51"/>
                  <a:pt x="1108" y="52"/>
                </a:cubicBezTo>
                <a:cubicBezTo>
                  <a:pt x="1089" y="53"/>
                  <a:pt x="1072" y="60"/>
                  <a:pt x="1057" y="53"/>
                </a:cubicBezTo>
                <a:cubicBezTo>
                  <a:pt x="1053" y="52"/>
                  <a:pt x="1055" y="57"/>
                  <a:pt x="1052" y="56"/>
                </a:cubicBezTo>
                <a:cubicBezTo>
                  <a:pt x="1032" y="59"/>
                  <a:pt x="1012" y="59"/>
                  <a:pt x="993" y="61"/>
                </a:cubicBezTo>
                <a:cubicBezTo>
                  <a:pt x="972" y="55"/>
                  <a:pt x="950" y="62"/>
                  <a:pt x="928" y="60"/>
                </a:cubicBezTo>
                <a:cubicBezTo>
                  <a:pt x="916" y="59"/>
                  <a:pt x="904" y="55"/>
                  <a:pt x="892" y="54"/>
                </a:cubicBezTo>
                <a:cubicBezTo>
                  <a:pt x="887" y="54"/>
                  <a:pt x="881" y="56"/>
                  <a:pt x="876" y="55"/>
                </a:cubicBezTo>
                <a:cubicBezTo>
                  <a:pt x="873" y="54"/>
                  <a:pt x="870" y="51"/>
                  <a:pt x="866" y="50"/>
                </a:cubicBezTo>
                <a:cubicBezTo>
                  <a:pt x="851" y="48"/>
                  <a:pt x="836" y="54"/>
                  <a:pt x="820" y="52"/>
                </a:cubicBezTo>
                <a:cubicBezTo>
                  <a:pt x="815" y="51"/>
                  <a:pt x="810" y="47"/>
                  <a:pt x="805" y="47"/>
                </a:cubicBezTo>
                <a:cubicBezTo>
                  <a:pt x="800" y="46"/>
                  <a:pt x="796" y="48"/>
                  <a:pt x="791" y="48"/>
                </a:cubicBezTo>
                <a:cubicBezTo>
                  <a:pt x="783" y="48"/>
                  <a:pt x="775" y="45"/>
                  <a:pt x="766" y="45"/>
                </a:cubicBezTo>
                <a:cubicBezTo>
                  <a:pt x="749" y="45"/>
                  <a:pt x="733" y="47"/>
                  <a:pt x="715" y="47"/>
                </a:cubicBezTo>
                <a:cubicBezTo>
                  <a:pt x="685" y="40"/>
                  <a:pt x="654" y="41"/>
                  <a:pt x="621" y="43"/>
                </a:cubicBezTo>
                <a:cubicBezTo>
                  <a:pt x="604" y="44"/>
                  <a:pt x="582" y="40"/>
                  <a:pt x="562" y="39"/>
                </a:cubicBezTo>
                <a:cubicBezTo>
                  <a:pt x="544" y="38"/>
                  <a:pt x="522" y="44"/>
                  <a:pt x="511" y="38"/>
                </a:cubicBezTo>
                <a:cubicBezTo>
                  <a:pt x="498" y="36"/>
                  <a:pt x="489" y="41"/>
                  <a:pt x="476" y="41"/>
                </a:cubicBezTo>
                <a:cubicBezTo>
                  <a:pt x="466" y="42"/>
                  <a:pt x="456" y="36"/>
                  <a:pt x="446" y="36"/>
                </a:cubicBezTo>
                <a:cubicBezTo>
                  <a:pt x="414" y="38"/>
                  <a:pt x="372" y="42"/>
                  <a:pt x="343" y="39"/>
                </a:cubicBezTo>
                <a:cubicBezTo>
                  <a:pt x="338" y="39"/>
                  <a:pt x="334" y="36"/>
                  <a:pt x="329" y="36"/>
                </a:cubicBezTo>
                <a:cubicBezTo>
                  <a:pt x="311" y="35"/>
                  <a:pt x="293" y="39"/>
                  <a:pt x="275" y="39"/>
                </a:cubicBezTo>
                <a:cubicBezTo>
                  <a:pt x="270" y="39"/>
                  <a:pt x="265" y="38"/>
                  <a:pt x="260" y="39"/>
                </a:cubicBezTo>
                <a:cubicBezTo>
                  <a:pt x="253" y="39"/>
                  <a:pt x="248" y="43"/>
                  <a:pt x="241" y="43"/>
                </a:cubicBezTo>
                <a:cubicBezTo>
                  <a:pt x="237" y="44"/>
                  <a:pt x="236" y="41"/>
                  <a:pt x="233" y="41"/>
                </a:cubicBezTo>
                <a:cubicBezTo>
                  <a:pt x="231" y="41"/>
                  <a:pt x="230" y="43"/>
                  <a:pt x="229" y="43"/>
                </a:cubicBezTo>
                <a:cubicBezTo>
                  <a:pt x="223" y="43"/>
                  <a:pt x="217" y="40"/>
                  <a:pt x="212" y="40"/>
                </a:cubicBezTo>
                <a:cubicBezTo>
                  <a:pt x="201" y="41"/>
                  <a:pt x="189" y="42"/>
                  <a:pt x="179" y="43"/>
                </a:cubicBezTo>
                <a:cubicBezTo>
                  <a:pt x="168" y="37"/>
                  <a:pt x="148" y="34"/>
                  <a:pt x="134" y="40"/>
                </a:cubicBezTo>
                <a:cubicBezTo>
                  <a:pt x="119" y="39"/>
                  <a:pt x="97" y="24"/>
                  <a:pt x="85" y="37"/>
                </a:cubicBezTo>
                <a:cubicBezTo>
                  <a:pt x="61" y="34"/>
                  <a:pt x="39" y="43"/>
                  <a:pt x="24" y="30"/>
                </a:cubicBezTo>
                <a:cubicBezTo>
                  <a:pt x="19" y="32"/>
                  <a:pt x="13" y="28"/>
                  <a:pt x="8" y="27"/>
                </a:cubicBezTo>
                <a:cubicBezTo>
                  <a:pt x="6" y="23"/>
                  <a:pt x="3" y="20"/>
                  <a:pt x="0" y="16"/>
                </a:cubicBezTo>
                <a:cubicBezTo>
                  <a:pt x="2" y="13"/>
                  <a:pt x="4" y="10"/>
                  <a:pt x="8" y="9"/>
                </a:cubicBezTo>
                <a:cubicBezTo>
                  <a:pt x="9" y="9"/>
                  <a:pt x="10" y="10"/>
                  <a:pt x="10" y="12"/>
                </a:cubicBezTo>
                <a:cubicBezTo>
                  <a:pt x="41" y="11"/>
                  <a:pt x="74" y="13"/>
                  <a:pt x="102" y="14"/>
                </a:cubicBezTo>
                <a:cubicBezTo>
                  <a:pt x="130" y="15"/>
                  <a:pt x="159" y="13"/>
                  <a:pt x="187" y="15"/>
                </a:cubicBezTo>
                <a:cubicBezTo>
                  <a:pt x="204" y="16"/>
                  <a:pt x="222" y="20"/>
                  <a:pt x="240" y="19"/>
                </a:cubicBezTo>
                <a:cubicBezTo>
                  <a:pt x="293" y="16"/>
                  <a:pt x="348" y="11"/>
                  <a:pt x="402" y="12"/>
                </a:cubicBezTo>
                <a:cubicBezTo>
                  <a:pt x="442" y="12"/>
                  <a:pt x="487" y="12"/>
                  <a:pt x="525" y="8"/>
                </a:cubicBezTo>
                <a:cubicBezTo>
                  <a:pt x="545" y="5"/>
                  <a:pt x="566" y="10"/>
                  <a:pt x="587" y="7"/>
                </a:cubicBezTo>
                <a:cubicBezTo>
                  <a:pt x="606" y="5"/>
                  <a:pt x="636" y="5"/>
                  <a:pt x="659" y="4"/>
                </a:cubicBezTo>
                <a:cubicBezTo>
                  <a:pt x="677" y="4"/>
                  <a:pt x="695" y="9"/>
                  <a:pt x="713" y="9"/>
                </a:cubicBezTo>
                <a:cubicBezTo>
                  <a:pt x="717" y="9"/>
                  <a:pt x="721" y="8"/>
                  <a:pt x="725" y="8"/>
                </a:cubicBezTo>
                <a:cubicBezTo>
                  <a:pt x="742" y="8"/>
                  <a:pt x="764" y="12"/>
                  <a:pt x="782" y="11"/>
                </a:cubicBezTo>
                <a:cubicBezTo>
                  <a:pt x="791" y="10"/>
                  <a:pt x="798" y="6"/>
                  <a:pt x="803" y="12"/>
                </a:cubicBezTo>
                <a:cubicBezTo>
                  <a:pt x="808" y="12"/>
                  <a:pt x="814" y="12"/>
                  <a:pt x="815" y="9"/>
                </a:cubicBezTo>
                <a:cubicBezTo>
                  <a:pt x="865" y="19"/>
                  <a:pt x="916" y="16"/>
                  <a:pt x="969" y="13"/>
                </a:cubicBezTo>
                <a:cubicBezTo>
                  <a:pt x="1002" y="12"/>
                  <a:pt x="1036" y="13"/>
                  <a:pt x="1067" y="10"/>
                </a:cubicBezTo>
                <a:cubicBezTo>
                  <a:pt x="1078" y="8"/>
                  <a:pt x="1085" y="8"/>
                  <a:pt x="1096" y="8"/>
                </a:cubicBezTo>
                <a:cubicBezTo>
                  <a:pt x="1117" y="9"/>
                  <a:pt x="1139" y="2"/>
                  <a:pt x="1161" y="4"/>
                </a:cubicBezTo>
                <a:cubicBezTo>
                  <a:pt x="1193" y="6"/>
                  <a:pt x="1221" y="9"/>
                  <a:pt x="1256" y="9"/>
                </a:cubicBezTo>
                <a:cubicBezTo>
                  <a:pt x="1271" y="9"/>
                  <a:pt x="1288" y="6"/>
                  <a:pt x="1302" y="9"/>
                </a:cubicBezTo>
                <a:cubicBezTo>
                  <a:pt x="1352" y="0"/>
                  <a:pt x="1402" y="10"/>
                  <a:pt x="1453" y="3"/>
                </a:cubicBezTo>
                <a:cubicBezTo>
                  <a:pt x="1487" y="8"/>
                  <a:pt x="1519" y="7"/>
                  <a:pt x="1557" y="11"/>
                </a:cubicBezTo>
                <a:cubicBezTo>
                  <a:pt x="1564" y="11"/>
                  <a:pt x="1575" y="17"/>
                  <a:pt x="1579" y="10"/>
                </a:cubicBezTo>
                <a:cubicBezTo>
                  <a:pt x="1582" y="11"/>
                  <a:pt x="1583" y="14"/>
                  <a:pt x="1587" y="1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AB66FE-AEC7-4D6A-85F1-F404371C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1" y="463782"/>
            <a:ext cx="7886700" cy="683139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199F3-4FA9-46B0-A038-938251E1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2859" y="6347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0FB061E-42B6-4CD9-BC73-7FFCFD09BA1D}"/>
              </a:ext>
            </a:extLst>
          </p:cNvPr>
          <p:cNvSpPr>
            <a:spLocks/>
          </p:cNvSpPr>
          <p:nvPr userDrawn="1"/>
        </p:nvSpPr>
        <p:spPr bwMode="auto">
          <a:xfrm>
            <a:off x="458603" y="863752"/>
            <a:ext cx="5812917" cy="166442"/>
          </a:xfrm>
          <a:custGeom>
            <a:avLst/>
            <a:gdLst>
              <a:gd name="T0" fmla="*/ 1591 w 3196"/>
              <a:gd name="T1" fmla="*/ 12 h 66"/>
              <a:gd name="T2" fmla="*/ 1642 w 3196"/>
              <a:gd name="T3" fmla="*/ 15 h 66"/>
              <a:gd name="T4" fmla="*/ 1688 w 3196"/>
              <a:gd name="T5" fmla="*/ 12 h 66"/>
              <a:gd name="T6" fmla="*/ 1752 w 3196"/>
              <a:gd name="T7" fmla="*/ 11 h 66"/>
              <a:gd name="T8" fmla="*/ 1871 w 3196"/>
              <a:gd name="T9" fmla="*/ 14 h 66"/>
              <a:gd name="T10" fmla="*/ 2071 w 3196"/>
              <a:gd name="T11" fmla="*/ 11 h 66"/>
              <a:gd name="T12" fmla="*/ 2278 w 3196"/>
              <a:gd name="T13" fmla="*/ 16 h 66"/>
              <a:gd name="T14" fmla="*/ 2309 w 3196"/>
              <a:gd name="T15" fmla="*/ 12 h 66"/>
              <a:gd name="T16" fmla="*/ 2400 w 3196"/>
              <a:gd name="T17" fmla="*/ 18 h 66"/>
              <a:gd name="T18" fmla="*/ 2534 w 3196"/>
              <a:gd name="T19" fmla="*/ 22 h 66"/>
              <a:gd name="T20" fmla="*/ 2678 w 3196"/>
              <a:gd name="T21" fmla="*/ 20 h 66"/>
              <a:gd name="T22" fmla="*/ 3057 w 3196"/>
              <a:gd name="T23" fmla="*/ 19 h 66"/>
              <a:gd name="T24" fmla="*/ 3182 w 3196"/>
              <a:gd name="T25" fmla="*/ 60 h 66"/>
              <a:gd name="T26" fmla="*/ 3050 w 3196"/>
              <a:gd name="T27" fmla="*/ 53 h 66"/>
              <a:gd name="T28" fmla="*/ 2830 w 3196"/>
              <a:gd name="T29" fmla="*/ 56 h 66"/>
              <a:gd name="T30" fmla="*/ 2767 w 3196"/>
              <a:gd name="T31" fmla="*/ 52 h 66"/>
              <a:gd name="T32" fmla="*/ 2709 w 3196"/>
              <a:gd name="T33" fmla="*/ 51 h 66"/>
              <a:gd name="T34" fmla="*/ 2599 w 3196"/>
              <a:gd name="T35" fmla="*/ 54 h 66"/>
              <a:gd name="T36" fmla="*/ 2523 w 3196"/>
              <a:gd name="T37" fmla="*/ 54 h 66"/>
              <a:gd name="T38" fmla="*/ 2319 w 3196"/>
              <a:gd name="T39" fmla="*/ 47 h 66"/>
              <a:gd name="T40" fmla="*/ 2277 w 3196"/>
              <a:gd name="T41" fmla="*/ 45 h 66"/>
              <a:gd name="T42" fmla="*/ 2189 w 3196"/>
              <a:gd name="T43" fmla="*/ 48 h 66"/>
              <a:gd name="T44" fmla="*/ 1959 w 3196"/>
              <a:gd name="T45" fmla="*/ 42 h 66"/>
              <a:gd name="T46" fmla="*/ 1853 w 3196"/>
              <a:gd name="T47" fmla="*/ 39 h 66"/>
              <a:gd name="T48" fmla="*/ 1820 w 3196"/>
              <a:gd name="T49" fmla="*/ 43 h 66"/>
              <a:gd name="T50" fmla="*/ 1667 w 3196"/>
              <a:gd name="T51" fmla="*/ 41 h 66"/>
              <a:gd name="T52" fmla="*/ 1592 w 3196"/>
              <a:gd name="T53" fmla="*/ 49 h 66"/>
              <a:gd name="T54" fmla="*/ 1570 w 3196"/>
              <a:gd name="T55" fmla="*/ 51 h 66"/>
              <a:gd name="T56" fmla="*/ 1511 w 3196"/>
              <a:gd name="T57" fmla="*/ 48 h 66"/>
              <a:gd name="T58" fmla="*/ 1439 w 3196"/>
              <a:gd name="T59" fmla="*/ 49 h 66"/>
              <a:gd name="T60" fmla="*/ 1424 w 3196"/>
              <a:gd name="T61" fmla="*/ 38 h 66"/>
              <a:gd name="T62" fmla="*/ 1349 w 3196"/>
              <a:gd name="T63" fmla="*/ 45 h 66"/>
              <a:gd name="T64" fmla="*/ 1260 w 3196"/>
              <a:gd name="T65" fmla="*/ 53 h 66"/>
              <a:gd name="T66" fmla="*/ 1181 w 3196"/>
              <a:gd name="T67" fmla="*/ 59 h 66"/>
              <a:gd name="T68" fmla="*/ 1108 w 3196"/>
              <a:gd name="T69" fmla="*/ 52 h 66"/>
              <a:gd name="T70" fmla="*/ 993 w 3196"/>
              <a:gd name="T71" fmla="*/ 61 h 66"/>
              <a:gd name="T72" fmla="*/ 876 w 3196"/>
              <a:gd name="T73" fmla="*/ 55 h 66"/>
              <a:gd name="T74" fmla="*/ 805 w 3196"/>
              <a:gd name="T75" fmla="*/ 47 h 66"/>
              <a:gd name="T76" fmla="*/ 715 w 3196"/>
              <a:gd name="T77" fmla="*/ 47 h 66"/>
              <a:gd name="T78" fmla="*/ 511 w 3196"/>
              <a:gd name="T79" fmla="*/ 38 h 66"/>
              <a:gd name="T80" fmla="*/ 343 w 3196"/>
              <a:gd name="T81" fmla="*/ 39 h 66"/>
              <a:gd name="T82" fmla="*/ 260 w 3196"/>
              <a:gd name="T83" fmla="*/ 39 h 66"/>
              <a:gd name="T84" fmla="*/ 229 w 3196"/>
              <a:gd name="T85" fmla="*/ 43 h 66"/>
              <a:gd name="T86" fmla="*/ 134 w 3196"/>
              <a:gd name="T87" fmla="*/ 40 h 66"/>
              <a:gd name="T88" fmla="*/ 8 w 3196"/>
              <a:gd name="T89" fmla="*/ 27 h 66"/>
              <a:gd name="T90" fmla="*/ 10 w 3196"/>
              <a:gd name="T91" fmla="*/ 12 h 66"/>
              <a:gd name="T92" fmla="*/ 240 w 3196"/>
              <a:gd name="T93" fmla="*/ 19 h 66"/>
              <a:gd name="T94" fmla="*/ 587 w 3196"/>
              <a:gd name="T95" fmla="*/ 7 h 66"/>
              <a:gd name="T96" fmla="*/ 725 w 3196"/>
              <a:gd name="T97" fmla="*/ 8 h 66"/>
              <a:gd name="T98" fmla="*/ 815 w 3196"/>
              <a:gd name="T99" fmla="*/ 9 h 66"/>
              <a:gd name="T100" fmla="*/ 1096 w 3196"/>
              <a:gd name="T101" fmla="*/ 8 h 66"/>
              <a:gd name="T102" fmla="*/ 1302 w 3196"/>
              <a:gd name="T103" fmla="*/ 9 h 66"/>
              <a:gd name="T104" fmla="*/ 1579 w 3196"/>
              <a:gd name="T105" fmla="*/ 1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6" h="66">
                <a:moveTo>
                  <a:pt x="1587" y="13"/>
                </a:moveTo>
                <a:cubicBezTo>
                  <a:pt x="1591" y="12"/>
                  <a:pt x="1589" y="9"/>
                  <a:pt x="1596" y="10"/>
                </a:cubicBezTo>
                <a:cubicBezTo>
                  <a:pt x="1597" y="13"/>
                  <a:pt x="1591" y="9"/>
                  <a:pt x="1591" y="12"/>
                </a:cubicBezTo>
                <a:cubicBezTo>
                  <a:pt x="1603" y="12"/>
                  <a:pt x="1617" y="16"/>
                  <a:pt x="1629" y="15"/>
                </a:cubicBezTo>
                <a:cubicBezTo>
                  <a:pt x="1630" y="15"/>
                  <a:pt x="1633" y="12"/>
                  <a:pt x="1634" y="13"/>
                </a:cubicBezTo>
                <a:cubicBezTo>
                  <a:pt x="1637" y="13"/>
                  <a:pt x="1639" y="15"/>
                  <a:pt x="1642" y="15"/>
                </a:cubicBezTo>
                <a:cubicBezTo>
                  <a:pt x="1646" y="15"/>
                  <a:pt x="1651" y="13"/>
                  <a:pt x="1654" y="13"/>
                </a:cubicBezTo>
                <a:cubicBezTo>
                  <a:pt x="1666" y="13"/>
                  <a:pt x="1677" y="17"/>
                  <a:pt x="1685" y="9"/>
                </a:cubicBezTo>
                <a:cubicBezTo>
                  <a:pt x="1689" y="7"/>
                  <a:pt x="1685" y="13"/>
                  <a:pt x="1688" y="12"/>
                </a:cubicBezTo>
                <a:cubicBezTo>
                  <a:pt x="1692" y="14"/>
                  <a:pt x="1688" y="8"/>
                  <a:pt x="1692" y="9"/>
                </a:cubicBezTo>
                <a:cubicBezTo>
                  <a:pt x="1707" y="14"/>
                  <a:pt x="1740" y="14"/>
                  <a:pt x="1751" y="7"/>
                </a:cubicBezTo>
                <a:cubicBezTo>
                  <a:pt x="1754" y="8"/>
                  <a:pt x="1752" y="8"/>
                  <a:pt x="1752" y="11"/>
                </a:cubicBezTo>
                <a:cubicBezTo>
                  <a:pt x="1756" y="12"/>
                  <a:pt x="1753" y="7"/>
                  <a:pt x="1755" y="8"/>
                </a:cubicBezTo>
                <a:cubicBezTo>
                  <a:pt x="1780" y="19"/>
                  <a:pt x="1821" y="8"/>
                  <a:pt x="1849" y="15"/>
                </a:cubicBezTo>
                <a:cubicBezTo>
                  <a:pt x="1856" y="12"/>
                  <a:pt x="1865" y="9"/>
                  <a:pt x="1871" y="14"/>
                </a:cubicBezTo>
                <a:cubicBezTo>
                  <a:pt x="1898" y="10"/>
                  <a:pt x="1939" y="17"/>
                  <a:pt x="1975" y="16"/>
                </a:cubicBezTo>
                <a:cubicBezTo>
                  <a:pt x="1994" y="16"/>
                  <a:pt x="2014" y="13"/>
                  <a:pt x="2032" y="11"/>
                </a:cubicBezTo>
                <a:cubicBezTo>
                  <a:pt x="2046" y="10"/>
                  <a:pt x="2059" y="12"/>
                  <a:pt x="2071" y="11"/>
                </a:cubicBezTo>
                <a:cubicBezTo>
                  <a:pt x="2087" y="9"/>
                  <a:pt x="2099" y="4"/>
                  <a:pt x="2113" y="10"/>
                </a:cubicBezTo>
                <a:cubicBezTo>
                  <a:pt x="2117" y="10"/>
                  <a:pt x="2112" y="8"/>
                  <a:pt x="2115" y="8"/>
                </a:cubicBezTo>
                <a:cubicBezTo>
                  <a:pt x="2171" y="5"/>
                  <a:pt x="2226" y="17"/>
                  <a:pt x="2278" y="16"/>
                </a:cubicBezTo>
                <a:cubicBezTo>
                  <a:pt x="2281" y="15"/>
                  <a:pt x="2284" y="13"/>
                  <a:pt x="2286" y="13"/>
                </a:cubicBezTo>
                <a:cubicBezTo>
                  <a:pt x="2290" y="13"/>
                  <a:pt x="2294" y="15"/>
                  <a:pt x="2299" y="15"/>
                </a:cubicBezTo>
                <a:cubicBezTo>
                  <a:pt x="2303" y="14"/>
                  <a:pt x="2305" y="12"/>
                  <a:pt x="2309" y="12"/>
                </a:cubicBezTo>
                <a:cubicBezTo>
                  <a:pt x="2314" y="13"/>
                  <a:pt x="2318" y="16"/>
                  <a:pt x="2323" y="16"/>
                </a:cubicBezTo>
                <a:cubicBezTo>
                  <a:pt x="2333" y="15"/>
                  <a:pt x="2346" y="14"/>
                  <a:pt x="2360" y="15"/>
                </a:cubicBezTo>
                <a:cubicBezTo>
                  <a:pt x="2373" y="17"/>
                  <a:pt x="2387" y="17"/>
                  <a:pt x="2400" y="18"/>
                </a:cubicBezTo>
                <a:cubicBezTo>
                  <a:pt x="2403" y="18"/>
                  <a:pt x="2405" y="20"/>
                  <a:pt x="2408" y="21"/>
                </a:cubicBezTo>
                <a:cubicBezTo>
                  <a:pt x="2423" y="22"/>
                  <a:pt x="2443" y="19"/>
                  <a:pt x="2459" y="20"/>
                </a:cubicBezTo>
                <a:cubicBezTo>
                  <a:pt x="2483" y="21"/>
                  <a:pt x="2513" y="17"/>
                  <a:pt x="2534" y="22"/>
                </a:cubicBezTo>
                <a:cubicBezTo>
                  <a:pt x="2541" y="23"/>
                  <a:pt x="2551" y="23"/>
                  <a:pt x="2563" y="24"/>
                </a:cubicBezTo>
                <a:cubicBezTo>
                  <a:pt x="2578" y="24"/>
                  <a:pt x="2591" y="28"/>
                  <a:pt x="2606" y="26"/>
                </a:cubicBezTo>
                <a:cubicBezTo>
                  <a:pt x="2626" y="24"/>
                  <a:pt x="2654" y="20"/>
                  <a:pt x="2678" y="20"/>
                </a:cubicBezTo>
                <a:cubicBezTo>
                  <a:pt x="2688" y="20"/>
                  <a:pt x="2698" y="23"/>
                  <a:pt x="2708" y="23"/>
                </a:cubicBezTo>
                <a:cubicBezTo>
                  <a:pt x="2738" y="24"/>
                  <a:pt x="2778" y="10"/>
                  <a:pt x="2805" y="14"/>
                </a:cubicBezTo>
                <a:cubicBezTo>
                  <a:pt x="2887" y="8"/>
                  <a:pt x="2972" y="18"/>
                  <a:pt x="3057" y="19"/>
                </a:cubicBezTo>
                <a:cubicBezTo>
                  <a:pt x="3061" y="19"/>
                  <a:pt x="3066" y="18"/>
                  <a:pt x="3071" y="18"/>
                </a:cubicBezTo>
                <a:cubicBezTo>
                  <a:pt x="3112" y="21"/>
                  <a:pt x="3153" y="30"/>
                  <a:pt x="3192" y="26"/>
                </a:cubicBezTo>
                <a:cubicBezTo>
                  <a:pt x="3196" y="34"/>
                  <a:pt x="3182" y="52"/>
                  <a:pt x="3182" y="60"/>
                </a:cubicBezTo>
                <a:cubicBezTo>
                  <a:pt x="3172" y="62"/>
                  <a:pt x="3160" y="65"/>
                  <a:pt x="3148" y="66"/>
                </a:cubicBezTo>
                <a:cubicBezTo>
                  <a:pt x="3142" y="66"/>
                  <a:pt x="3138" y="63"/>
                  <a:pt x="3132" y="62"/>
                </a:cubicBezTo>
                <a:cubicBezTo>
                  <a:pt x="3105" y="59"/>
                  <a:pt x="3075" y="62"/>
                  <a:pt x="3050" y="53"/>
                </a:cubicBezTo>
                <a:cubicBezTo>
                  <a:pt x="3012" y="50"/>
                  <a:pt x="2967" y="61"/>
                  <a:pt x="2931" y="52"/>
                </a:cubicBezTo>
                <a:cubicBezTo>
                  <a:pt x="2904" y="56"/>
                  <a:pt x="2879" y="50"/>
                  <a:pt x="2854" y="56"/>
                </a:cubicBezTo>
                <a:cubicBezTo>
                  <a:pt x="2847" y="57"/>
                  <a:pt x="2837" y="57"/>
                  <a:pt x="2830" y="56"/>
                </a:cubicBezTo>
                <a:cubicBezTo>
                  <a:pt x="2829" y="55"/>
                  <a:pt x="2826" y="53"/>
                  <a:pt x="2824" y="53"/>
                </a:cubicBezTo>
                <a:cubicBezTo>
                  <a:pt x="2819" y="53"/>
                  <a:pt x="2814" y="56"/>
                  <a:pt x="2809" y="56"/>
                </a:cubicBezTo>
                <a:cubicBezTo>
                  <a:pt x="2794" y="56"/>
                  <a:pt x="2780" y="54"/>
                  <a:pt x="2767" y="52"/>
                </a:cubicBezTo>
                <a:cubicBezTo>
                  <a:pt x="2760" y="54"/>
                  <a:pt x="2752" y="55"/>
                  <a:pt x="2748" y="51"/>
                </a:cubicBezTo>
                <a:cubicBezTo>
                  <a:pt x="2740" y="57"/>
                  <a:pt x="2728" y="53"/>
                  <a:pt x="2719" y="56"/>
                </a:cubicBezTo>
                <a:cubicBezTo>
                  <a:pt x="2716" y="54"/>
                  <a:pt x="2710" y="55"/>
                  <a:pt x="2709" y="51"/>
                </a:cubicBezTo>
                <a:cubicBezTo>
                  <a:pt x="2678" y="56"/>
                  <a:pt x="2645" y="46"/>
                  <a:pt x="2612" y="56"/>
                </a:cubicBezTo>
                <a:cubicBezTo>
                  <a:pt x="2609" y="57"/>
                  <a:pt x="2609" y="55"/>
                  <a:pt x="2608" y="53"/>
                </a:cubicBezTo>
                <a:cubicBezTo>
                  <a:pt x="2604" y="56"/>
                  <a:pt x="2602" y="58"/>
                  <a:pt x="2599" y="54"/>
                </a:cubicBezTo>
                <a:cubicBezTo>
                  <a:pt x="2585" y="60"/>
                  <a:pt x="2566" y="60"/>
                  <a:pt x="2557" y="54"/>
                </a:cubicBezTo>
                <a:cubicBezTo>
                  <a:pt x="2549" y="58"/>
                  <a:pt x="2543" y="57"/>
                  <a:pt x="2535" y="59"/>
                </a:cubicBezTo>
                <a:cubicBezTo>
                  <a:pt x="2532" y="57"/>
                  <a:pt x="2525" y="58"/>
                  <a:pt x="2523" y="54"/>
                </a:cubicBezTo>
                <a:cubicBezTo>
                  <a:pt x="2493" y="61"/>
                  <a:pt x="2460" y="48"/>
                  <a:pt x="2431" y="54"/>
                </a:cubicBezTo>
                <a:cubicBezTo>
                  <a:pt x="2427" y="55"/>
                  <a:pt x="2427" y="52"/>
                  <a:pt x="2424" y="51"/>
                </a:cubicBezTo>
                <a:cubicBezTo>
                  <a:pt x="2391" y="59"/>
                  <a:pt x="2351" y="46"/>
                  <a:pt x="2319" y="47"/>
                </a:cubicBezTo>
                <a:cubicBezTo>
                  <a:pt x="2316" y="47"/>
                  <a:pt x="2317" y="51"/>
                  <a:pt x="2313" y="51"/>
                </a:cubicBezTo>
                <a:cubicBezTo>
                  <a:pt x="2305" y="47"/>
                  <a:pt x="2300" y="47"/>
                  <a:pt x="2287" y="47"/>
                </a:cubicBezTo>
                <a:cubicBezTo>
                  <a:pt x="2284" y="47"/>
                  <a:pt x="2279" y="45"/>
                  <a:pt x="2277" y="45"/>
                </a:cubicBezTo>
                <a:cubicBezTo>
                  <a:pt x="2273" y="46"/>
                  <a:pt x="2269" y="49"/>
                  <a:pt x="2264" y="50"/>
                </a:cubicBezTo>
                <a:cubicBezTo>
                  <a:pt x="2248" y="51"/>
                  <a:pt x="2232" y="46"/>
                  <a:pt x="2219" y="47"/>
                </a:cubicBezTo>
                <a:cubicBezTo>
                  <a:pt x="2213" y="58"/>
                  <a:pt x="2198" y="51"/>
                  <a:pt x="2189" y="48"/>
                </a:cubicBezTo>
                <a:cubicBezTo>
                  <a:pt x="2184" y="47"/>
                  <a:pt x="2186" y="52"/>
                  <a:pt x="2182" y="52"/>
                </a:cubicBezTo>
                <a:cubicBezTo>
                  <a:pt x="2125" y="48"/>
                  <a:pt x="2076" y="47"/>
                  <a:pt x="2020" y="41"/>
                </a:cubicBezTo>
                <a:cubicBezTo>
                  <a:pt x="1999" y="48"/>
                  <a:pt x="1983" y="42"/>
                  <a:pt x="1959" y="42"/>
                </a:cubicBezTo>
                <a:cubicBezTo>
                  <a:pt x="1935" y="43"/>
                  <a:pt x="1905" y="42"/>
                  <a:pt x="1877" y="42"/>
                </a:cubicBezTo>
                <a:cubicBezTo>
                  <a:pt x="1873" y="43"/>
                  <a:pt x="1874" y="38"/>
                  <a:pt x="1871" y="38"/>
                </a:cubicBezTo>
                <a:cubicBezTo>
                  <a:pt x="1867" y="45"/>
                  <a:pt x="1859" y="39"/>
                  <a:pt x="1853" y="39"/>
                </a:cubicBezTo>
                <a:cubicBezTo>
                  <a:pt x="1850" y="38"/>
                  <a:pt x="1848" y="41"/>
                  <a:pt x="1845" y="42"/>
                </a:cubicBezTo>
                <a:cubicBezTo>
                  <a:pt x="1837" y="43"/>
                  <a:pt x="1829" y="39"/>
                  <a:pt x="1823" y="39"/>
                </a:cubicBezTo>
                <a:cubicBezTo>
                  <a:pt x="1819" y="37"/>
                  <a:pt x="1822" y="43"/>
                  <a:pt x="1820" y="43"/>
                </a:cubicBezTo>
                <a:cubicBezTo>
                  <a:pt x="1816" y="42"/>
                  <a:pt x="1811" y="43"/>
                  <a:pt x="1809" y="39"/>
                </a:cubicBezTo>
                <a:cubicBezTo>
                  <a:pt x="1771" y="45"/>
                  <a:pt x="1704" y="39"/>
                  <a:pt x="1671" y="45"/>
                </a:cubicBezTo>
                <a:cubicBezTo>
                  <a:pt x="1667" y="46"/>
                  <a:pt x="1670" y="40"/>
                  <a:pt x="1667" y="41"/>
                </a:cubicBezTo>
                <a:cubicBezTo>
                  <a:pt x="1663" y="40"/>
                  <a:pt x="1667" y="47"/>
                  <a:pt x="1663" y="46"/>
                </a:cubicBezTo>
                <a:cubicBezTo>
                  <a:pt x="1650" y="45"/>
                  <a:pt x="1643" y="46"/>
                  <a:pt x="1628" y="51"/>
                </a:cubicBezTo>
                <a:cubicBezTo>
                  <a:pt x="1616" y="46"/>
                  <a:pt x="1605" y="51"/>
                  <a:pt x="1592" y="49"/>
                </a:cubicBezTo>
                <a:cubicBezTo>
                  <a:pt x="1588" y="53"/>
                  <a:pt x="1579" y="54"/>
                  <a:pt x="1574" y="51"/>
                </a:cubicBezTo>
                <a:cubicBezTo>
                  <a:pt x="1573" y="49"/>
                  <a:pt x="1578" y="42"/>
                  <a:pt x="1573" y="39"/>
                </a:cubicBezTo>
                <a:cubicBezTo>
                  <a:pt x="1568" y="40"/>
                  <a:pt x="1572" y="49"/>
                  <a:pt x="1570" y="51"/>
                </a:cubicBezTo>
                <a:cubicBezTo>
                  <a:pt x="1567" y="47"/>
                  <a:pt x="1561" y="46"/>
                  <a:pt x="1556" y="44"/>
                </a:cubicBezTo>
                <a:cubicBezTo>
                  <a:pt x="1553" y="45"/>
                  <a:pt x="1554" y="50"/>
                  <a:pt x="1550" y="50"/>
                </a:cubicBezTo>
                <a:cubicBezTo>
                  <a:pt x="1538" y="50"/>
                  <a:pt x="1521" y="54"/>
                  <a:pt x="1511" y="48"/>
                </a:cubicBezTo>
                <a:cubicBezTo>
                  <a:pt x="1496" y="49"/>
                  <a:pt x="1480" y="48"/>
                  <a:pt x="1468" y="48"/>
                </a:cubicBezTo>
                <a:cubicBezTo>
                  <a:pt x="1465" y="48"/>
                  <a:pt x="1465" y="45"/>
                  <a:pt x="1463" y="44"/>
                </a:cubicBezTo>
                <a:cubicBezTo>
                  <a:pt x="1455" y="50"/>
                  <a:pt x="1446" y="46"/>
                  <a:pt x="1439" y="49"/>
                </a:cubicBezTo>
                <a:cubicBezTo>
                  <a:pt x="1438" y="47"/>
                  <a:pt x="1440" y="47"/>
                  <a:pt x="1440" y="46"/>
                </a:cubicBezTo>
                <a:cubicBezTo>
                  <a:pt x="1436" y="43"/>
                  <a:pt x="1436" y="51"/>
                  <a:pt x="1432" y="50"/>
                </a:cubicBezTo>
                <a:cubicBezTo>
                  <a:pt x="1429" y="46"/>
                  <a:pt x="1428" y="41"/>
                  <a:pt x="1424" y="38"/>
                </a:cubicBezTo>
                <a:cubicBezTo>
                  <a:pt x="1417" y="42"/>
                  <a:pt x="1423" y="46"/>
                  <a:pt x="1425" y="50"/>
                </a:cubicBezTo>
                <a:cubicBezTo>
                  <a:pt x="1410" y="51"/>
                  <a:pt x="1387" y="43"/>
                  <a:pt x="1372" y="51"/>
                </a:cubicBezTo>
                <a:cubicBezTo>
                  <a:pt x="1363" y="45"/>
                  <a:pt x="1355" y="53"/>
                  <a:pt x="1349" y="45"/>
                </a:cubicBezTo>
                <a:cubicBezTo>
                  <a:pt x="1346" y="46"/>
                  <a:pt x="1351" y="47"/>
                  <a:pt x="1350" y="49"/>
                </a:cubicBezTo>
                <a:cubicBezTo>
                  <a:pt x="1323" y="50"/>
                  <a:pt x="1297" y="57"/>
                  <a:pt x="1263" y="58"/>
                </a:cubicBezTo>
                <a:cubicBezTo>
                  <a:pt x="1259" y="57"/>
                  <a:pt x="1263" y="55"/>
                  <a:pt x="1260" y="53"/>
                </a:cubicBezTo>
                <a:cubicBezTo>
                  <a:pt x="1256" y="52"/>
                  <a:pt x="1261" y="57"/>
                  <a:pt x="1259" y="57"/>
                </a:cubicBezTo>
                <a:cubicBezTo>
                  <a:pt x="1245" y="57"/>
                  <a:pt x="1240" y="54"/>
                  <a:pt x="1229" y="55"/>
                </a:cubicBezTo>
                <a:cubicBezTo>
                  <a:pt x="1220" y="61"/>
                  <a:pt x="1197" y="60"/>
                  <a:pt x="1181" y="59"/>
                </a:cubicBezTo>
                <a:cubicBezTo>
                  <a:pt x="1170" y="58"/>
                  <a:pt x="1159" y="53"/>
                  <a:pt x="1148" y="53"/>
                </a:cubicBezTo>
                <a:cubicBezTo>
                  <a:pt x="1145" y="53"/>
                  <a:pt x="1142" y="55"/>
                  <a:pt x="1138" y="56"/>
                </a:cubicBezTo>
                <a:cubicBezTo>
                  <a:pt x="1128" y="56"/>
                  <a:pt x="1118" y="51"/>
                  <a:pt x="1108" y="52"/>
                </a:cubicBezTo>
                <a:cubicBezTo>
                  <a:pt x="1089" y="53"/>
                  <a:pt x="1072" y="60"/>
                  <a:pt x="1057" y="53"/>
                </a:cubicBezTo>
                <a:cubicBezTo>
                  <a:pt x="1053" y="52"/>
                  <a:pt x="1055" y="57"/>
                  <a:pt x="1052" y="56"/>
                </a:cubicBezTo>
                <a:cubicBezTo>
                  <a:pt x="1032" y="59"/>
                  <a:pt x="1012" y="59"/>
                  <a:pt x="993" y="61"/>
                </a:cubicBezTo>
                <a:cubicBezTo>
                  <a:pt x="972" y="55"/>
                  <a:pt x="950" y="62"/>
                  <a:pt x="928" y="60"/>
                </a:cubicBezTo>
                <a:cubicBezTo>
                  <a:pt x="916" y="59"/>
                  <a:pt x="904" y="55"/>
                  <a:pt x="892" y="54"/>
                </a:cubicBezTo>
                <a:cubicBezTo>
                  <a:pt x="887" y="54"/>
                  <a:pt x="881" y="56"/>
                  <a:pt x="876" y="55"/>
                </a:cubicBezTo>
                <a:cubicBezTo>
                  <a:pt x="873" y="54"/>
                  <a:pt x="870" y="51"/>
                  <a:pt x="866" y="50"/>
                </a:cubicBezTo>
                <a:cubicBezTo>
                  <a:pt x="851" y="48"/>
                  <a:pt x="836" y="54"/>
                  <a:pt x="820" y="52"/>
                </a:cubicBezTo>
                <a:cubicBezTo>
                  <a:pt x="815" y="51"/>
                  <a:pt x="810" y="47"/>
                  <a:pt x="805" y="47"/>
                </a:cubicBezTo>
                <a:cubicBezTo>
                  <a:pt x="800" y="46"/>
                  <a:pt x="796" y="48"/>
                  <a:pt x="791" y="48"/>
                </a:cubicBezTo>
                <a:cubicBezTo>
                  <a:pt x="783" y="48"/>
                  <a:pt x="775" y="45"/>
                  <a:pt x="766" y="45"/>
                </a:cubicBezTo>
                <a:cubicBezTo>
                  <a:pt x="749" y="45"/>
                  <a:pt x="733" y="47"/>
                  <a:pt x="715" y="47"/>
                </a:cubicBezTo>
                <a:cubicBezTo>
                  <a:pt x="685" y="40"/>
                  <a:pt x="654" y="41"/>
                  <a:pt x="621" y="43"/>
                </a:cubicBezTo>
                <a:cubicBezTo>
                  <a:pt x="604" y="44"/>
                  <a:pt x="582" y="40"/>
                  <a:pt x="562" y="39"/>
                </a:cubicBezTo>
                <a:cubicBezTo>
                  <a:pt x="544" y="38"/>
                  <a:pt x="522" y="44"/>
                  <a:pt x="511" y="38"/>
                </a:cubicBezTo>
                <a:cubicBezTo>
                  <a:pt x="498" y="36"/>
                  <a:pt x="489" y="41"/>
                  <a:pt x="476" y="41"/>
                </a:cubicBezTo>
                <a:cubicBezTo>
                  <a:pt x="466" y="42"/>
                  <a:pt x="456" y="36"/>
                  <a:pt x="446" y="36"/>
                </a:cubicBezTo>
                <a:cubicBezTo>
                  <a:pt x="414" y="38"/>
                  <a:pt x="372" y="42"/>
                  <a:pt x="343" y="39"/>
                </a:cubicBezTo>
                <a:cubicBezTo>
                  <a:pt x="338" y="39"/>
                  <a:pt x="334" y="36"/>
                  <a:pt x="329" y="36"/>
                </a:cubicBezTo>
                <a:cubicBezTo>
                  <a:pt x="311" y="35"/>
                  <a:pt x="293" y="39"/>
                  <a:pt x="275" y="39"/>
                </a:cubicBezTo>
                <a:cubicBezTo>
                  <a:pt x="270" y="39"/>
                  <a:pt x="265" y="38"/>
                  <a:pt x="260" y="39"/>
                </a:cubicBezTo>
                <a:cubicBezTo>
                  <a:pt x="253" y="39"/>
                  <a:pt x="248" y="43"/>
                  <a:pt x="241" y="43"/>
                </a:cubicBezTo>
                <a:cubicBezTo>
                  <a:pt x="237" y="44"/>
                  <a:pt x="236" y="41"/>
                  <a:pt x="233" y="41"/>
                </a:cubicBezTo>
                <a:cubicBezTo>
                  <a:pt x="231" y="41"/>
                  <a:pt x="230" y="43"/>
                  <a:pt x="229" y="43"/>
                </a:cubicBezTo>
                <a:cubicBezTo>
                  <a:pt x="223" y="43"/>
                  <a:pt x="217" y="40"/>
                  <a:pt x="212" y="40"/>
                </a:cubicBezTo>
                <a:cubicBezTo>
                  <a:pt x="201" y="41"/>
                  <a:pt x="189" y="42"/>
                  <a:pt x="179" y="43"/>
                </a:cubicBezTo>
                <a:cubicBezTo>
                  <a:pt x="168" y="37"/>
                  <a:pt x="148" y="34"/>
                  <a:pt x="134" y="40"/>
                </a:cubicBezTo>
                <a:cubicBezTo>
                  <a:pt x="119" y="39"/>
                  <a:pt x="97" y="24"/>
                  <a:pt x="85" y="37"/>
                </a:cubicBezTo>
                <a:cubicBezTo>
                  <a:pt x="61" y="34"/>
                  <a:pt x="39" y="43"/>
                  <a:pt x="24" y="30"/>
                </a:cubicBezTo>
                <a:cubicBezTo>
                  <a:pt x="19" y="32"/>
                  <a:pt x="13" y="28"/>
                  <a:pt x="8" y="27"/>
                </a:cubicBezTo>
                <a:cubicBezTo>
                  <a:pt x="6" y="23"/>
                  <a:pt x="3" y="20"/>
                  <a:pt x="0" y="16"/>
                </a:cubicBezTo>
                <a:cubicBezTo>
                  <a:pt x="2" y="13"/>
                  <a:pt x="4" y="10"/>
                  <a:pt x="8" y="9"/>
                </a:cubicBezTo>
                <a:cubicBezTo>
                  <a:pt x="9" y="9"/>
                  <a:pt x="10" y="10"/>
                  <a:pt x="10" y="12"/>
                </a:cubicBezTo>
                <a:cubicBezTo>
                  <a:pt x="41" y="11"/>
                  <a:pt x="74" y="13"/>
                  <a:pt x="102" y="14"/>
                </a:cubicBezTo>
                <a:cubicBezTo>
                  <a:pt x="130" y="15"/>
                  <a:pt x="159" y="13"/>
                  <a:pt x="187" y="15"/>
                </a:cubicBezTo>
                <a:cubicBezTo>
                  <a:pt x="204" y="16"/>
                  <a:pt x="222" y="20"/>
                  <a:pt x="240" y="19"/>
                </a:cubicBezTo>
                <a:cubicBezTo>
                  <a:pt x="293" y="16"/>
                  <a:pt x="348" y="11"/>
                  <a:pt x="402" y="12"/>
                </a:cubicBezTo>
                <a:cubicBezTo>
                  <a:pt x="442" y="12"/>
                  <a:pt x="487" y="12"/>
                  <a:pt x="525" y="8"/>
                </a:cubicBezTo>
                <a:cubicBezTo>
                  <a:pt x="545" y="5"/>
                  <a:pt x="566" y="10"/>
                  <a:pt x="587" y="7"/>
                </a:cubicBezTo>
                <a:cubicBezTo>
                  <a:pt x="606" y="5"/>
                  <a:pt x="636" y="5"/>
                  <a:pt x="659" y="4"/>
                </a:cubicBezTo>
                <a:cubicBezTo>
                  <a:pt x="677" y="4"/>
                  <a:pt x="695" y="9"/>
                  <a:pt x="713" y="9"/>
                </a:cubicBezTo>
                <a:cubicBezTo>
                  <a:pt x="717" y="9"/>
                  <a:pt x="721" y="8"/>
                  <a:pt x="725" y="8"/>
                </a:cubicBezTo>
                <a:cubicBezTo>
                  <a:pt x="742" y="8"/>
                  <a:pt x="764" y="12"/>
                  <a:pt x="782" y="11"/>
                </a:cubicBezTo>
                <a:cubicBezTo>
                  <a:pt x="791" y="10"/>
                  <a:pt x="798" y="6"/>
                  <a:pt x="803" y="12"/>
                </a:cubicBezTo>
                <a:cubicBezTo>
                  <a:pt x="808" y="12"/>
                  <a:pt x="814" y="12"/>
                  <a:pt x="815" y="9"/>
                </a:cubicBezTo>
                <a:cubicBezTo>
                  <a:pt x="865" y="19"/>
                  <a:pt x="916" y="16"/>
                  <a:pt x="969" y="13"/>
                </a:cubicBezTo>
                <a:cubicBezTo>
                  <a:pt x="1002" y="12"/>
                  <a:pt x="1036" y="13"/>
                  <a:pt x="1067" y="10"/>
                </a:cubicBezTo>
                <a:cubicBezTo>
                  <a:pt x="1078" y="8"/>
                  <a:pt x="1085" y="8"/>
                  <a:pt x="1096" y="8"/>
                </a:cubicBezTo>
                <a:cubicBezTo>
                  <a:pt x="1117" y="9"/>
                  <a:pt x="1139" y="2"/>
                  <a:pt x="1161" y="4"/>
                </a:cubicBezTo>
                <a:cubicBezTo>
                  <a:pt x="1193" y="6"/>
                  <a:pt x="1221" y="9"/>
                  <a:pt x="1256" y="9"/>
                </a:cubicBezTo>
                <a:cubicBezTo>
                  <a:pt x="1271" y="9"/>
                  <a:pt x="1288" y="6"/>
                  <a:pt x="1302" y="9"/>
                </a:cubicBezTo>
                <a:cubicBezTo>
                  <a:pt x="1352" y="0"/>
                  <a:pt x="1402" y="10"/>
                  <a:pt x="1453" y="3"/>
                </a:cubicBezTo>
                <a:cubicBezTo>
                  <a:pt x="1487" y="8"/>
                  <a:pt x="1519" y="7"/>
                  <a:pt x="1557" y="11"/>
                </a:cubicBezTo>
                <a:cubicBezTo>
                  <a:pt x="1564" y="11"/>
                  <a:pt x="1575" y="17"/>
                  <a:pt x="1579" y="10"/>
                </a:cubicBezTo>
                <a:cubicBezTo>
                  <a:pt x="1582" y="11"/>
                  <a:pt x="1583" y="14"/>
                  <a:pt x="1587" y="1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AB66FE-AEC7-4D6A-85F1-F404371C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1" y="463782"/>
            <a:ext cx="7886700" cy="683139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199F3-4FA9-46B0-A038-938251E1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2859" y="6347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DA2364-0868-4BD5-A30B-72DD04FE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41" y="1670843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17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F77C-E85D-41DC-8E6F-C678016BE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2A42E-DBA5-47F2-B6DD-ADD1990E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40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040A-89CE-42FD-B4ED-41DCC70B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EF3A-4219-46C9-BDAB-4EB078691CA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A2EB-7FD8-4D52-A3B7-3963B41B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DE5E5-F8A5-4950-9F00-9445B139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7154-B8CC-4639-AEFE-0CE46409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Libre Franklin Medium"/>
              <a:buNone/>
              <a:defRPr sz="40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E800"/>
              </a:buClr>
              <a:buSzPts val="1800"/>
              <a:buNone/>
              <a:defRPr sz="1800">
                <a:solidFill>
                  <a:srgbClr val="FFE8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30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Bottom Caption">
  <p:cSld name="Photo with Bottom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8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41572" y="6096002"/>
            <a:ext cx="75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ibre Franklin Medium"/>
              <a:buNone/>
              <a:defRPr sz="1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53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1" y="365126"/>
            <a:ext cx="72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400"/>
              <a:buFont typeface="Libre Franklin Medium"/>
              <a:buNone/>
              <a:defRPr>
                <a:solidFill>
                  <a:srgbClr val="0055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26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37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2723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500"/>
              <a:buFont typeface="Libre Franklin Medium"/>
              <a:buNone/>
              <a:defRPr sz="4500">
                <a:solidFill>
                  <a:srgbClr val="0055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272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1800"/>
              <a:buNone/>
              <a:defRPr sz="1800">
                <a:solidFill>
                  <a:srgbClr val="011E4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500"/>
              <a:buNone/>
              <a:defRPr sz="1500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350"/>
              <a:buNone/>
              <a:defRPr sz="1350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6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Bottom Caption">
  <p:cSld name="Photo with Bottom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8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41572" y="6096002"/>
            <a:ext cx="75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Libre Franklin Medium"/>
              <a:buNone/>
              <a:defRPr sz="1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1" y="365126"/>
            <a:ext cx="72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400"/>
              <a:buFont typeface="Libre Franklin Medium"/>
              <a:buNone/>
              <a:defRPr>
                <a:solidFill>
                  <a:srgbClr val="0055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26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2723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500"/>
              <a:buFont typeface="Libre Franklin Medium"/>
              <a:buNone/>
              <a:defRPr sz="4500">
                <a:solidFill>
                  <a:srgbClr val="0055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272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1800"/>
              <a:buNone/>
              <a:defRPr sz="1800">
                <a:solidFill>
                  <a:srgbClr val="011E4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500"/>
              <a:buNone/>
              <a:defRPr sz="1500">
                <a:solidFill>
                  <a:srgbClr val="8889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350"/>
              <a:buNone/>
              <a:defRPr sz="1350">
                <a:solidFill>
                  <a:srgbClr val="8889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91"/>
              </a:buClr>
              <a:buSzPts val="1200"/>
              <a:buNone/>
              <a:defRPr sz="1200">
                <a:solidFill>
                  <a:srgbClr val="88899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8BFE1-C241-4B9E-8531-501F7D85D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8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75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199F3-4FA9-46B0-A038-938251E1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2859" y="6347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53C2CE3-AC95-4416-924A-52A14BC8DBD7}"/>
              </a:ext>
            </a:extLst>
          </p:cNvPr>
          <p:cNvSpPr>
            <a:spLocks/>
          </p:cNvSpPr>
          <p:nvPr userDrawn="1"/>
        </p:nvSpPr>
        <p:spPr bwMode="auto">
          <a:xfrm>
            <a:off x="475835" y="835819"/>
            <a:ext cx="3018412" cy="212445"/>
          </a:xfrm>
          <a:custGeom>
            <a:avLst/>
            <a:gdLst>
              <a:gd name="T0" fmla="*/ 1591 w 3196"/>
              <a:gd name="T1" fmla="*/ 12 h 66"/>
              <a:gd name="T2" fmla="*/ 1642 w 3196"/>
              <a:gd name="T3" fmla="*/ 15 h 66"/>
              <a:gd name="T4" fmla="*/ 1688 w 3196"/>
              <a:gd name="T5" fmla="*/ 12 h 66"/>
              <a:gd name="T6" fmla="*/ 1752 w 3196"/>
              <a:gd name="T7" fmla="*/ 11 h 66"/>
              <a:gd name="T8" fmla="*/ 1871 w 3196"/>
              <a:gd name="T9" fmla="*/ 14 h 66"/>
              <a:gd name="T10" fmla="*/ 2071 w 3196"/>
              <a:gd name="T11" fmla="*/ 11 h 66"/>
              <a:gd name="T12" fmla="*/ 2278 w 3196"/>
              <a:gd name="T13" fmla="*/ 16 h 66"/>
              <a:gd name="T14" fmla="*/ 2309 w 3196"/>
              <a:gd name="T15" fmla="*/ 12 h 66"/>
              <a:gd name="T16" fmla="*/ 2400 w 3196"/>
              <a:gd name="T17" fmla="*/ 18 h 66"/>
              <a:gd name="T18" fmla="*/ 2534 w 3196"/>
              <a:gd name="T19" fmla="*/ 22 h 66"/>
              <a:gd name="T20" fmla="*/ 2678 w 3196"/>
              <a:gd name="T21" fmla="*/ 20 h 66"/>
              <a:gd name="T22" fmla="*/ 3057 w 3196"/>
              <a:gd name="T23" fmla="*/ 19 h 66"/>
              <a:gd name="T24" fmla="*/ 3182 w 3196"/>
              <a:gd name="T25" fmla="*/ 60 h 66"/>
              <a:gd name="T26" fmla="*/ 3050 w 3196"/>
              <a:gd name="T27" fmla="*/ 53 h 66"/>
              <a:gd name="T28" fmla="*/ 2830 w 3196"/>
              <a:gd name="T29" fmla="*/ 56 h 66"/>
              <a:gd name="T30" fmla="*/ 2767 w 3196"/>
              <a:gd name="T31" fmla="*/ 52 h 66"/>
              <a:gd name="T32" fmla="*/ 2709 w 3196"/>
              <a:gd name="T33" fmla="*/ 51 h 66"/>
              <a:gd name="T34" fmla="*/ 2599 w 3196"/>
              <a:gd name="T35" fmla="*/ 54 h 66"/>
              <a:gd name="T36" fmla="*/ 2523 w 3196"/>
              <a:gd name="T37" fmla="*/ 54 h 66"/>
              <a:gd name="T38" fmla="*/ 2319 w 3196"/>
              <a:gd name="T39" fmla="*/ 47 h 66"/>
              <a:gd name="T40" fmla="*/ 2277 w 3196"/>
              <a:gd name="T41" fmla="*/ 45 h 66"/>
              <a:gd name="T42" fmla="*/ 2189 w 3196"/>
              <a:gd name="T43" fmla="*/ 48 h 66"/>
              <a:gd name="T44" fmla="*/ 1959 w 3196"/>
              <a:gd name="T45" fmla="*/ 42 h 66"/>
              <a:gd name="T46" fmla="*/ 1853 w 3196"/>
              <a:gd name="T47" fmla="*/ 39 h 66"/>
              <a:gd name="T48" fmla="*/ 1820 w 3196"/>
              <a:gd name="T49" fmla="*/ 43 h 66"/>
              <a:gd name="T50" fmla="*/ 1667 w 3196"/>
              <a:gd name="T51" fmla="*/ 41 h 66"/>
              <a:gd name="T52" fmla="*/ 1592 w 3196"/>
              <a:gd name="T53" fmla="*/ 49 h 66"/>
              <a:gd name="T54" fmla="*/ 1570 w 3196"/>
              <a:gd name="T55" fmla="*/ 51 h 66"/>
              <a:gd name="T56" fmla="*/ 1511 w 3196"/>
              <a:gd name="T57" fmla="*/ 48 h 66"/>
              <a:gd name="T58" fmla="*/ 1439 w 3196"/>
              <a:gd name="T59" fmla="*/ 49 h 66"/>
              <a:gd name="T60" fmla="*/ 1424 w 3196"/>
              <a:gd name="T61" fmla="*/ 38 h 66"/>
              <a:gd name="T62" fmla="*/ 1349 w 3196"/>
              <a:gd name="T63" fmla="*/ 45 h 66"/>
              <a:gd name="T64" fmla="*/ 1260 w 3196"/>
              <a:gd name="T65" fmla="*/ 53 h 66"/>
              <a:gd name="T66" fmla="*/ 1181 w 3196"/>
              <a:gd name="T67" fmla="*/ 59 h 66"/>
              <a:gd name="T68" fmla="*/ 1108 w 3196"/>
              <a:gd name="T69" fmla="*/ 52 h 66"/>
              <a:gd name="T70" fmla="*/ 993 w 3196"/>
              <a:gd name="T71" fmla="*/ 61 h 66"/>
              <a:gd name="T72" fmla="*/ 876 w 3196"/>
              <a:gd name="T73" fmla="*/ 55 h 66"/>
              <a:gd name="T74" fmla="*/ 805 w 3196"/>
              <a:gd name="T75" fmla="*/ 47 h 66"/>
              <a:gd name="T76" fmla="*/ 715 w 3196"/>
              <a:gd name="T77" fmla="*/ 47 h 66"/>
              <a:gd name="T78" fmla="*/ 511 w 3196"/>
              <a:gd name="T79" fmla="*/ 38 h 66"/>
              <a:gd name="T80" fmla="*/ 343 w 3196"/>
              <a:gd name="T81" fmla="*/ 39 h 66"/>
              <a:gd name="T82" fmla="*/ 260 w 3196"/>
              <a:gd name="T83" fmla="*/ 39 h 66"/>
              <a:gd name="T84" fmla="*/ 229 w 3196"/>
              <a:gd name="T85" fmla="*/ 43 h 66"/>
              <a:gd name="T86" fmla="*/ 134 w 3196"/>
              <a:gd name="T87" fmla="*/ 40 h 66"/>
              <a:gd name="T88" fmla="*/ 8 w 3196"/>
              <a:gd name="T89" fmla="*/ 27 h 66"/>
              <a:gd name="T90" fmla="*/ 10 w 3196"/>
              <a:gd name="T91" fmla="*/ 12 h 66"/>
              <a:gd name="T92" fmla="*/ 240 w 3196"/>
              <a:gd name="T93" fmla="*/ 19 h 66"/>
              <a:gd name="T94" fmla="*/ 587 w 3196"/>
              <a:gd name="T95" fmla="*/ 7 h 66"/>
              <a:gd name="T96" fmla="*/ 725 w 3196"/>
              <a:gd name="T97" fmla="*/ 8 h 66"/>
              <a:gd name="T98" fmla="*/ 815 w 3196"/>
              <a:gd name="T99" fmla="*/ 9 h 66"/>
              <a:gd name="T100" fmla="*/ 1096 w 3196"/>
              <a:gd name="T101" fmla="*/ 8 h 66"/>
              <a:gd name="T102" fmla="*/ 1302 w 3196"/>
              <a:gd name="T103" fmla="*/ 9 h 66"/>
              <a:gd name="T104" fmla="*/ 1579 w 3196"/>
              <a:gd name="T105" fmla="*/ 1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6" h="66">
                <a:moveTo>
                  <a:pt x="1587" y="13"/>
                </a:moveTo>
                <a:cubicBezTo>
                  <a:pt x="1591" y="12"/>
                  <a:pt x="1589" y="9"/>
                  <a:pt x="1596" y="10"/>
                </a:cubicBezTo>
                <a:cubicBezTo>
                  <a:pt x="1597" y="13"/>
                  <a:pt x="1591" y="9"/>
                  <a:pt x="1591" y="12"/>
                </a:cubicBezTo>
                <a:cubicBezTo>
                  <a:pt x="1603" y="12"/>
                  <a:pt x="1617" y="16"/>
                  <a:pt x="1629" y="15"/>
                </a:cubicBezTo>
                <a:cubicBezTo>
                  <a:pt x="1630" y="15"/>
                  <a:pt x="1633" y="12"/>
                  <a:pt x="1634" y="13"/>
                </a:cubicBezTo>
                <a:cubicBezTo>
                  <a:pt x="1637" y="13"/>
                  <a:pt x="1639" y="15"/>
                  <a:pt x="1642" y="15"/>
                </a:cubicBezTo>
                <a:cubicBezTo>
                  <a:pt x="1646" y="15"/>
                  <a:pt x="1651" y="13"/>
                  <a:pt x="1654" y="13"/>
                </a:cubicBezTo>
                <a:cubicBezTo>
                  <a:pt x="1666" y="13"/>
                  <a:pt x="1677" y="17"/>
                  <a:pt x="1685" y="9"/>
                </a:cubicBezTo>
                <a:cubicBezTo>
                  <a:pt x="1689" y="7"/>
                  <a:pt x="1685" y="13"/>
                  <a:pt x="1688" y="12"/>
                </a:cubicBezTo>
                <a:cubicBezTo>
                  <a:pt x="1692" y="14"/>
                  <a:pt x="1688" y="8"/>
                  <a:pt x="1692" y="9"/>
                </a:cubicBezTo>
                <a:cubicBezTo>
                  <a:pt x="1707" y="14"/>
                  <a:pt x="1740" y="14"/>
                  <a:pt x="1751" y="7"/>
                </a:cubicBezTo>
                <a:cubicBezTo>
                  <a:pt x="1754" y="8"/>
                  <a:pt x="1752" y="8"/>
                  <a:pt x="1752" y="11"/>
                </a:cubicBezTo>
                <a:cubicBezTo>
                  <a:pt x="1756" y="12"/>
                  <a:pt x="1753" y="7"/>
                  <a:pt x="1755" y="8"/>
                </a:cubicBezTo>
                <a:cubicBezTo>
                  <a:pt x="1780" y="19"/>
                  <a:pt x="1821" y="8"/>
                  <a:pt x="1849" y="15"/>
                </a:cubicBezTo>
                <a:cubicBezTo>
                  <a:pt x="1856" y="12"/>
                  <a:pt x="1865" y="9"/>
                  <a:pt x="1871" y="14"/>
                </a:cubicBezTo>
                <a:cubicBezTo>
                  <a:pt x="1898" y="10"/>
                  <a:pt x="1939" y="17"/>
                  <a:pt x="1975" y="16"/>
                </a:cubicBezTo>
                <a:cubicBezTo>
                  <a:pt x="1994" y="16"/>
                  <a:pt x="2014" y="13"/>
                  <a:pt x="2032" y="11"/>
                </a:cubicBezTo>
                <a:cubicBezTo>
                  <a:pt x="2046" y="10"/>
                  <a:pt x="2059" y="12"/>
                  <a:pt x="2071" y="11"/>
                </a:cubicBezTo>
                <a:cubicBezTo>
                  <a:pt x="2087" y="9"/>
                  <a:pt x="2099" y="4"/>
                  <a:pt x="2113" y="10"/>
                </a:cubicBezTo>
                <a:cubicBezTo>
                  <a:pt x="2117" y="10"/>
                  <a:pt x="2112" y="8"/>
                  <a:pt x="2115" y="8"/>
                </a:cubicBezTo>
                <a:cubicBezTo>
                  <a:pt x="2171" y="5"/>
                  <a:pt x="2226" y="17"/>
                  <a:pt x="2278" y="16"/>
                </a:cubicBezTo>
                <a:cubicBezTo>
                  <a:pt x="2281" y="15"/>
                  <a:pt x="2284" y="13"/>
                  <a:pt x="2286" y="13"/>
                </a:cubicBezTo>
                <a:cubicBezTo>
                  <a:pt x="2290" y="13"/>
                  <a:pt x="2294" y="15"/>
                  <a:pt x="2299" y="15"/>
                </a:cubicBezTo>
                <a:cubicBezTo>
                  <a:pt x="2303" y="14"/>
                  <a:pt x="2305" y="12"/>
                  <a:pt x="2309" y="12"/>
                </a:cubicBezTo>
                <a:cubicBezTo>
                  <a:pt x="2314" y="13"/>
                  <a:pt x="2318" y="16"/>
                  <a:pt x="2323" y="16"/>
                </a:cubicBezTo>
                <a:cubicBezTo>
                  <a:pt x="2333" y="15"/>
                  <a:pt x="2346" y="14"/>
                  <a:pt x="2360" y="15"/>
                </a:cubicBezTo>
                <a:cubicBezTo>
                  <a:pt x="2373" y="17"/>
                  <a:pt x="2387" y="17"/>
                  <a:pt x="2400" y="18"/>
                </a:cubicBezTo>
                <a:cubicBezTo>
                  <a:pt x="2403" y="18"/>
                  <a:pt x="2405" y="20"/>
                  <a:pt x="2408" y="21"/>
                </a:cubicBezTo>
                <a:cubicBezTo>
                  <a:pt x="2423" y="22"/>
                  <a:pt x="2443" y="19"/>
                  <a:pt x="2459" y="20"/>
                </a:cubicBezTo>
                <a:cubicBezTo>
                  <a:pt x="2483" y="21"/>
                  <a:pt x="2513" y="17"/>
                  <a:pt x="2534" y="22"/>
                </a:cubicBezTo>
                <a:cubicBezTo>
                  <a:pt x="2541" y="23"/>
                  <a:pt x="2551" y="23"/>
                  <a:pt x="2563" y="24"/>
                </a:cubicBezTo>
                <a:cubicBezTo>
                  <a:pt x="2578" y="24"/>
                  <a:pt x="2591" y="28"/>
                  <a:pt x="2606" y="26"/>
                </a:cubicBezTo>
                <a:cubicBezTo>
                  <a:pt x="2626" y="24"/>
                  <a:pt x="2654" y="20"/>
                  <a:pt x="2678" y="20"/>
                </a:cubicBezTo>
                <a:cubicBezTo>
                  <a:pt x="2688" y="20"/>
                  <a:pt x="2698" y="23"/>
                  <a:pt x="2708" y="23"/>
                </a:cubicBezTo>
                <a:cubicBezTo>
                  <a:pt x="2738" y="24"/>
                  <a:pt x="2778" y="10"/>
                  <a:pt x="2805" y="14"/>
                </a:cubicBezTo>
                <a:cubicBezTo>
                  <a:pt x="2887" y="8"/>
                  <a:pt x="2972" y="18"/>
                  <a:pt x="3057" y="19"/>
                </a:cubicBezTo>
                <a:cubicBezTo>
                  <a:pt x="3061" y="19"/>
                  <a:pt x="3066" y="18"/>
                  <a:pt x="3071" y="18"/>
                </a:cubicBezTo>
                <a:cubicBezTo>
                  <a:pt x="3112" y="21"/>
                  <a:pt x="3153" y="30"/>
                  <a:pt x="3192" y="26"/>
                </a:cubicBezTo>
                <a:cubicBezTo>
                  <a:pt x="3196" y="34"/>
                  <a:pt x="3182" y="52"/>
                  <a:pt x="3182" y="60"/>
                </a:cubicBezTo>
                <a:cubicBezTo>
                  <a:pt x="3172" y="62"/>
                  <a:pt x="3160" y="65"/>
                  <a:pt x="3148" y="66"/>
                </a:cubicBezTo>
                <a:cubicBezTo>
                  <a:pt x="3142" y="66"/>
                  <a:pt x="3138" y="63"/>
                  <a:pt x="3132" y="62"/>
                </a:cubicBezTo>
                <a:cubicBezTo>
                  <a:pt x="3105" y="59"/>
                  <a:pt x="3075" y="62"/>
                  <a:pt x="3050" y="53"/>
                </a:cubicBezTo>
                <a:cubicBezTo>
                  <a:pt x="3012" y="50"/>
                  <a:pt x="2967" y="61"/>
                  <a:pt x="2931" y="52"/>
                </a:cubicBezTo>
                <a:cubicBezTo>
                  <a:pt x="2904" y="56"/>
                  <a:pt x="2879" y="50"/>
                  <a:pt x="2854" y="56"/>
                </a:cubicBezTo>
                <a:cubicBezTo>
                  <a:pt x="2847" y="57"/>
                  <a:pt x="2837" y="57"/>
                  <a:pt x="2830" y="56"/>
                </a:cubicBezTo>
                <a:cubicBezTo>
                  <a:pt x="2829" y="55"/>
                  <a:pt x="2826" y="53"/>
                  <a:pt x="2824" y="53"/>
                </a:cubicBezTo>
                <a:cubicBezTo>
                  <a:pt x="2819" y="53"/>
                  <a:pt x="2814" y="56"/>
                  <a:pt x="2809" y="56"/>
                </a:cubicBezTo>
                <a:cubicBezTo>
                  <a:pt x="2794" y="56"/>
                  <a:pt x="2780" y="54"/>
                  <a:pt x="2767" y="52"/>
                </a:cubicBezTo>
                <a:cubicBezTo>
                  <a:pt x="2760" y="54"/>
                  <a:pt x="2752" y="55"/>
                  <a:pt x="2748" y="51"/>
                </a:cubicBezTo>
                <a:cubicBezTo>
                  <a:pt x="2740" y="57"/>
                  <a:pt x="2728" y="53"/>
                  <a:pt x="2719" y="56"/>
                </a:cubicBezTo>
                <a:cubicBezTo>
                  <a:pt x="2716" y="54"/>
                  <a:pt x="2710" y="55"/>
                  <a:pt x="2709" y="51"/>
                </a:cubicBezTo>
                <a:cubicBezTo>
                  <a:pt x="2678" y="56"/>
                  <a:pt x="2645" y="46"/>
                  <a:pt x="2612" y="56"/>
                </a:cubicBezTo>
                <a:cubicBezTo>
                  <a:pt x="2609" y="57"/>
                  <a:pt x="2609" y="55"/>
                  <a:pt x="2608" y="53"/>
                </a:cubicBezTo>
                <a:cubicBezTo>
                  <a:pt x="2604" y="56"/>
                  <a:pt x="2602" y="58"/>
                  <a:pt x="2599" y="54"/>
                </a:cubicBezTo>
                <a:cubicBezTo>
                  <a:pt x="2585" y="60"/>
                  <a:pt x="2566" y="60"/>
                  <a:pt x="2557" y="54"/>
                </a:cubicBezTo>
                <a:cubicBezTo>
                  <a:pt x="2549" y="58"/>
                  <a:pt x="2543" y="57"/>
                  <a:pt x="2535" y="59"/>
                </a:cubicBezTo>
                <a:cubicBezTo>
                  <a:pt x="2532" y="57"/>
                  <a:pt x="2525" y="58"/>
                  <a:pt x="2523" y="54"/>
                </a:cubicBezTo>
                <a:cubicBezTo>
                  <a:pt x="2493" y="61"/>
                  <a:pt x="2460" y="48"/>
                  <a:pt x="2431" y="54"/>
                </a:cubicBezTo>
                <a:cubicBezTo>
                  <a:pt x="2427" y="55"/>
                  <a:pt x="2427" y="52"/>
                  <a:pt x="2424" y="51"/>
                </a:cubicBezTo>
                <a:cubicBezTo>
                  <a:pt x="2391" y="59"/>
                  <a:pt x="2351" y="46"/>
                  <a:pt x="2319" y="47"/>
                </a:cubicBezTo>
                <a:cubicBezTo>
                  <a:pt x="2316" y="47"/>
                  <a:pt x="2317" y="51"/>
                  <a:pt x="2313" y="51"/>
                </a:cubicBezTo>
                <a:cubicBezTo>
                  <a:pt x="2305" y="47"/>
                  <a:pt x="2300" y="47"/>
                  <a:pt x="2287" y="47"/>
                </a:cubicBezTo>
                <a:cubicBezTo>
                  <a:pt x="2284" y="47"/>
                  <a:pt x="2279" y="45"/>
                  <a:pt x="2277" y="45"/>
                </a:cubicBezTo>
                <a:cubicBezTo>
                  <a:pt x="2273" y="46"/>
                  <a:pt x="2269" y="49"/>
                  <a:pt x="2264" y="50"/>
                </a:cubicBezTo>
                <a:cubicBezTo>
                  <a:pt x="2248" y="51"/>
                  <a:pt x="2232" y="46"/>
                  <a:pt x="2219" y="47"/>
                </a:cubicBezTo>
                <a:cubicBezTo>
                  <a:pt x="2213" y="58"/>
                  <a:pt x="2198" y="51"/>
                  <a:pt x="2189" y="48"/>
                </a:cubicBezTo>
                <a:cubicBezTo>
                  <a:pt x="2184" y="47"/>
                  <a:pt x="2186" y="52"/>
                  <a:pt x="2182" y="52"/>
                </a:cubicBezTo>
                <a:cubicBezTo>
                  <a:pt x="2125" y="48"/>
                  <a:pt x="2076" y="47"/>
                  <a:pt x="2020" y="41"/>
                </a:cubicBezTo>
                <a:cubicBezTo>
                  <a:pt x="1999" y="48"/>
                  <a:pt x="1983" y="42"/>
                  <a:pt x="1959" y="42"/>
                </a:cubicBezTo>
                <a:cubicBezTo>
                  <a:pt x="1935" y="43"/>
                  <a:pt x="1905" y="42"/>
                  <a:pt x="1877" y="42"/>
                </a:cubicBezTo>
                <a:cubicBezTo>
                  <a:pt x="1873" y="43"/>
                  <a:pt x="1874" y="38"/>
                  <a:pt x="1871" y="38"/>
                </a:cubicBezTo>
                <a:cubicBezTo>
                  <a:pt x="1867" y="45"/>
                  <a:pt x="1859" y="39"/>
                  <a:pt x="1853" y="39"/>
                </a:cubicBezTo>
                <a:cubicBezTo>
                  <a:pt x="1850" y="38"/>
                  <a:pt x="1848" y="41"/>
                  <a:pt x="1845" y="42"/>
                </a:cubicBezTo>
                <a:cubicBezTo>
                  <a:pt x="1837" y="43"/>
                  <a:pt x="1829" y="39"/>
                  <a:pt x="1823" y="39"/>
                </a:cubicBezTo>
                <a:cubicBezTo>
                  <a:pt x="1819" y="37"/>
                  <a:pt x="1822" y="43"/>
                  <a:pt x="1820" y="43"/>
                </a:cubicBezTo>
                <a:cubicBezTo>
                  <a:pt x="1816" y="42"/>
                  <a:pt x="1811" y="43"/>
                  <a:pt x="1809" y="39"/>
                </a:cubicBezTo>
                <a:cubicBezTo>
                  <a:pt x="1771" y="45"/>
                  <a:pt x="1704" y="39"/>
                  <a:pt x="1671" y="45"/>
                </a:cubicBezTo>
                <a:cubicBezTo>
                  <a:pt x="1667" y="46"/>
                  <a:pt x="1670" y="40"/>
                  <a:pt x="1667" y="41"/>
                </a:cubicBezTo>
                <a:cubicBezTo>
                  <a:pt x="1663" y="40"/>
                  <a:pt x="1667" y="47"/>
                  <a:pt x="1663" y="46"/>
                </a:cubicBezTo>
                <a:cubicBezTo>
                  <a:pt x="1650" y="45"/>
                  <a:pt x="1643" y="46"/>
                  <a:pt x="1628" y="51"/>
                </a:cubicBezTo>
                <a:cubicBezTo>
                  <a:pt x="1616" y="46"/>
                  <a:pt x="1605" y="51"/>
                  <a:pt x="1592" y="49"/>
                </a:cubicBezTo>
                <a:cubicBezTo>
                  <a:pt x="1588" y="53"/>
                  <a:pt x="1579" y="54"/>
                  <a:pt x="1574" y="51"/>
                </a:cubicBezTo>
                <a:cubicBezTo>
                  <a:pt x="1573" y="49"/>
                  <a:pt x="1578" y="42"/>
                  <a:pt x="1573" y="39"/>
                </a:cubicBezTo>
                <a:cubicBezTo>
                  <a:pt x="1568" y="40"/>
                  <a:pt x="1572" y="49"/>
                  <a:pt x="1570" y="51"/>
                </a:cubicBezTo>
                <a:cubicBezTo>
                  <a:pt x="1567" y="47"/>
                  <a:pt x="1561" y="46"/>
                  <a:pt x="1556" y="44"/>
                </a:cubicBezTo>
                <a:cubicBezTo>
                  <a:pt x="1553" y="45"/>
                  <a:pt x="1554" y="50"/>
                  <a:pt x="1550" y="50"/>
                </a:cubicBezTo>
                <a:cubicBezTo>
                  <a:pt x="1538" y="50"/>
                  <a:pt x="1521" y="54"/>
                  <a:pt x="1511" y="48"/>
                </a:cubicBezTo>
                <a:cubicBezTo>
                  <a:pt x="1496" y="49"/>
                  <a:pt x="1480" y="48"/>
                  <a:pt x="1468" y="48"/>
                </a:cubicBezTo>
                <a:cubicBezTo>
                  <a:pt x="1465" y="48"/>
                  <a:pt x="1465" y="45"/>
                  <a:pt x="1463" y="44"/>
                </a:cubicBezTo>
                <a:cubicBezTo>
                  <a:pt x="1455" y="50"/>
                  <a:pt x="1446" y="46"/>
                  <a:pt x="1439" y="49"/>
                </a:cubicBezTo>
                <a:cubicBezTo>
                  <a:pt x="1438" y="47"/>
                  <a:pt x="1440" y="47"/>
                  <a:pt x="1440" y="46"/>
                </a:cubicBezTo>
                <a:cubicBezTo>
                  <a:pt x="1436" y="43"/>
                  <a:pt x="1436" y="51"/>
                  <a:pt x="1432" y="50"/>
                </a:cubicBezTo>
                <a:cubicBezTo>
                  <a:pt x="1429" y="46"/>
                  <a:pt x="1428" y="41"/>
                  <a:pt x="1424" y="38"/>
                </a:cubicBezTo>
                <a:cubicBezTo>
                  <a:pt x="1417" y="42"/>
                  <a:pt x="1423" y="46"/>
                  <a:pt x="1425" y="50"/>
                </a:cubicBezTo>
                <a:cubicBezTo>
                  <a:pt x="1410" y="51"/>
                  <a:pt x="1387" y="43"/>
                  <a:pt x="1372" y="51"/>
                </a:cubicBezTo>
                <a:cubicBezTo>
                  <a:pt x="1363" y="45"/>
                  <a:pt x="1355" y="53"/>
                  <a:pt x="1349" y="45"/>
                </a:cubicBezTo>
                <a:cubicBezTo>
                  <a:pt x="1346" y="46"/>
                  <a:pt x="1351" y="47"/>
                  <a:pt x="1350" y="49"/>
                </a:cubicBezTo>
                <a:cubicBezTo>
                  <a:pt x="1323" y="50"/>
                  <a:pt x="1297" y="57"/>
                  <a:pt x="1263" y="58"/>
                </a:cubicBezTo>
                <a:cubicBezTo>
                  <a:pt x="1259" y="57"/>
                  <a:pt x="1263" y="55"/>
                  <a:pt x="1260" y="53"/>
                </a:cubicBezTo>
                <a:cubicBezTo>
                  <a:pt x="1256" y="52"/>
                  <a:pt x="1261" y="57"/>
                  <a:pt x="1259" y="57"/>
                </a:cubicBezTo>
                <a:cubicBezTo>
                  <a:pt x="1245" y="57"/>
                  <a:pt x="1240" y="54"/>
                  <a:pt x="1229" y="55"/>
                </a:cubicBezTo>
                <a:cubicBezTo>
                  <a:pt x="1220" y="61"/>
                  <a:pt x="1197" y="60"/>
                  <a:pt x="1181" y="59"/>
                </a:cubicBezTo>
                <a:cubicBezTo>
                  <a:pt x="1170" y="58"/>
                  <a:pt x="1159" y="53"/>
                  <a:pt x="1148" y="53"/>
                </a:cubicBezTo>
                <a:cubicBezTo>
                  <a:pt x="1145" y="53"/>
                  <a:pt x="1142" y="55"/>
                  <a:pt x="1138" y="56"/>
                </a:cubicBezTo>
                <a:cubicBezTo>
                  <a:pt x="1128" y="56"/>
                  <a:pt x="1118" y="51"/>
                  <a:pt x="1108" y="52"/>
                </a:cubicBezTo>
                <a:cubicBezTo>
                  <a:pt x="1089" y="53"/>
                  <a:pt x="1072" y="60"/>
                  <a:pt x="1057" y="53"/>
                </a:cubicBezTo>
                <a:cubicBezTo>
                  <a:pt x="1053" y="52"/>
                  <a:pt x="1055" y="57"/>
                  <a:pt x="1052" y="56"/>
                </a:cubicBezTo>
                <a:cubicBezTo>
                  <a:pt x="1032" y="59"/>
                  <a:pt x="1012" y="59"/>
                  <a:pt x="993" y="61"/>
                </a:cubicBezTo>
                <a:cubicBezTo>
                  <a:pt x="972" y="55"/>
                  <a:pt x="950" y="62"/>
                  <a:pt x="928" y="60"/>
                </a:cubicBezTo>
                <a:cubicBezTo>
                  <a:pt x="916" y="59"/>
                  <a:pt x="904" y="55"/>
                  <a:pt x="892" y="54"/>
                </a:cubicBezTo>
                <a:cubicBezTo>
                  <a:pt x="887" y="54"/>
                  <a:pt x="881" y="56"/>
                  <a:pt x="876" y="55"/>
                </a:cubicBezTo>
                <a:cubicBezTo>
                  <a:pt x="873" y="54"/>
                  <a:pt x="870" y="51"/>
                  <a:pt x="866" y="50"/>
                </a:cubicBezTo>
                <a:cubicBezTo>
                  <a:pt x="851" y="48"/>
                  <a:pt x="836" y="54"/>
                  <a:pt x="820" y="52"/>
                </a:cubicBezTo>
                <a:cubicBezTo>
                  <a:pt x="815" y="51"/>
                  <a:pt x="810" y="47"/>
                  <a:pt x="805" y="47"/>
                </a:cubicBezTo>
                <a:cubicBezTo>
                  <a:pt x="800" y="46"/>
                  <a:pt x="796" y="48"/>
                  <a:pt x="791" y="48"/>
                </a:cubicBezTo>
                <a:cubicBezTo>
                  <a:pt x="783" y="48"/>
                  <a:pt x="775" y="45"/>
                  <a:pt x="766" y="45"/>
                </a:cubicBezTo>
                <a:cubicBezTo>
                  <a:pt x="749" y="45"/>
                  <a:pt x="733" y="47"/>
                  <a:pt x="715" y="47"/>
                </a:cubicBezTo>
                <a:cubicBezTo>
                  <a:pt x="685" y="40"/>
                  <a:pt x="654" y="41"/>
                  <a:pt x="621" y="43"/>
                </a:cubicBezTo>
                <a:cubicBezTo>
                  <a:pt x="604" y="44"/>
                  <a:pt x="582" y="40"/>
                  <a:pt x="562" y="39"/>
                </a:cubicBezTo>
                <a:cubicBezTo>
                  <a:pt x="544" y="38"/>
                  <a:pt x="522" y="44"/>
                  <a:pt x="511" y="38"/>
                </a:cubicBezTo>
                <a:cubicBezTo>
                  <a:pt x="498" y="36"/>
                  <a:pt x="489" y="41"/>
                  <a:pt x="476" y="41"/>
                </a:cubicBezTo>
                <a:cubicBezTo>
                  <a:pt x="466" y="42"/>
                  <a:pt x="456" y="36"/>
                  <a:pt x="446" y="36"/>
                </a:cubicBezTo>
                <a:cubicBezTo>
                  <a:pt x="414" y="38"/>
                  <a:pt x="372" y="42"/>
                  <a:pt x="343" y="39"/>
                </a:cubicBezTo>
                <a:cubicBezTo>
                  <a:pt x="338" y="39"/>
                  <a:pt x="334" y="36"/>
                  <a:pt x="329" y="36"/>
                </a:cubicBezTo>
                <a:cubicBezTo>
                  <a:pt x="311" y="35"/>
                  <a:pt x="293" y="39"/>
                  <a:pt x="275" y="39"/>
                </a:cubicBezTo>
                <a:cubicBezTo>
                  <a:pt x="270" y="39"/>
                  <a:pt x="265" y="38"/>
                  <a:pt x="260" y="39"/>
                </a:cubicBezTo>
                <a:cubicBezTo>
                  <a:pt x="253" y="39"/>
                  <a:pt x="248" y="43"/>
                  <a:pt x="241" y="43"/>
                </a:cubicBezTo>
                <a:cubicBezTo>
                  <a:pt x="237" y="44"/>
                  <a:pt x="236" y="41"/>
                  <a:pt x="233" y="41"/>
                </a:cubicBezTo>
                <a:cubicBezTo>
                  <a:pt x="231" y="41"/>
                  <a:pt x="230" y="43"/>
                  <a:pt x="229" y="43"/>
                </a:cubicBezTo>
                <a:cubicBezTo>
                  <a:pt x="223" y="43"/>
                  <a:pt x="217" y="40"/>
                  <a:pt x="212" y="40"/>
                </a:cubicBezTo>
                <a:cubicBezTo>
                  <a:pt x="201" y="41"/>
                  <a:pt x="189" y="42"/>
                  <a:pt x="179" y="43"/>
                </a:cubicBezTo>
                <a:cubicBezTo>
                  <a:pt x="168" y="37"/>
                  <a:pt x="148" y="34"/>
                  <a:pt x="134" y="40"/>
                </a:cubicBezTo>
                <a:cubicBezTo>
                  <a:pt x="119" y="39"/>
                  <a:pt x="97" y="24"/>
                  <a:pt x="85" y="37"/>
                </a:cubicBezTo>
                <a:cubicBezTo>
                  <a:pt x="61" y="34"/>
                  <a:pt x="39" y="43"/>
                  <a:pt x="24" y="30"/>
                </a:cubicBezTo>
                <a:cubicBezTo>
                  <a:pt x="19" y="32"/>
                  <a:pt x="13" y="28"/>
                  <a:pt x="8" y="27"/>
                </a:cubicBezTo>
                <a:cubicBezTo>
                  <a:pt x="6" y="23"/>
                  <a:pt x="3" y="20"/>
                  <a:pt x="0" y="16"/>
                </a:cubicBezTo>
                <a:cubicBezTo>
                  <a:pt x="2" y="13"/>
                  <a:pt x="4" y="10"/>
                  <a:pt x="8" y="9"/>
                </a:cubicBezTo>
                <a:cubicBezTo>
                  <a:pt x="9" y="9"/>
                  <a:pt x="10" y="10"/>
                  <a:pt x="10" y="12"/>
                </a:cubicBezTo>
                <a:cubicBezTo>
                  <a:pt x="41" y="11"/>
                  <a:pt x="74" y="13"/>
                  <a:pt x="102" y="14"/>
                </a:cubicBezTo>
                <a:cubicBezTo>
                  <a:pt x="130" y="15"/>
                  <a:pt x="159" y="13"/>
                  <a:pt x="187" y="15"/>
                </a:cubicBezTo>
                <a:cubicBezTo>
                  <a:pt x="204" y="16"/>
                  <a:pt x="222" y="20"/>
                  <a:pt x="240" y="19"/>
                </a:cubicBezTo>
                <a:cubicBezTo>
                  <a:pt x="293" y="16"/>
                  <a:pt x="348" y="11"/>
                  <a:pt x="402" y="12"/>
                </a:cubicBezTo>
                <a:cubicBezTo>
                  <a:pt x="442" y="12"/>
                  <a:pt x="487" y="12"/>
                  <a:pt x="525" y="8"/>
                </a:cubicBezTo>
                <a:cubicBezTo>
                  <a:pt x="545" y="5"/>
                  <a:pt x="566" y="10"/>
                  <a:pt x="587" y="7"/>
                </a:cubicBezTo>
                <a:cubicBezTo>
                  <a:pt x="606" y="5"/>
                  <a:pt x="636" y="5"/>
                  <a:pt x="659" y="4"/>
                </a:cubicBezTo>
                <a:cubicBezTo>
                  <a:pt x="677" y="4"/>
                  <a:pt x="695" y="9"/>
                  <a:pt x="713" y="9"/>
                </a:cubicBezTo>
                <a:cubicBezTo>
                  <a:pt x="717" y="9"/>
                  <a:pt x="721" y="8"/>
                  <a:pt x="725" y="8"/>
                </a:cubicBezTo>
                <a:cubicBezTo>
                  <a:pt x="742" y="8"/>
                  <a:pt x="764" y="12"/>
                  <a:pt x="782" y="11"/>
                </a:cubicBezTo>
                <a:cubicBezTo>
                  <a:pt x="791" y="10"/>
                  <a:pt x="798" y="6"/>
                  <a:pt x="803" y="12"/>
                </a:cubicBezTo>
                <a:cubicBezTo>
                  <a:pt x="808" y="12"/>
                  <a:pt x="814" y="12"/>
                  <a:pt x="815" y="9"/>
                </a:cubicBezTo>
                <a:cubicBezTo>
                  <a:pt x="865" y="19"/>
                  <a:pt x="916" y="16"/>
                  <a:pt x="969" y="13"/>
                </a:cubicBezTo>
                <a:cubicBezTo>
                  <a:pt x="1002" y="12"/>
                  <a:pt x="1036" y="13"/>
                  <a:pt x="1067" y="10"/>
                </a:cubicBezTo>
                <a:cubicBezTo>
                  <a:pt x="1078" y="8"/>
                  <a:pt x="1085" y="8"/>
                  <a:pt x="1096" y="8"/>
                </a:cubicBezTo>
                <a:cubicBezTo>
                  <a:pt x="1117" y="9"/>
                  <a:pt x="1139" y="2"/>
                  <a:pt x="1161" y="4"/>
                </a:cubicBezTo>
                <a:cubicBezTo>
                  <a:pt x="1193" y="6"/>
                  <a:pt x="1221" y="9"/>
                  <a:pt x="1256" y="9"/>
                </a:cubicBezTo>
                <a:cubicBezTo>
                  <a:pt x="1271" y="9"/>
                  <a:pt x="1288" y="6"/>
                  <a:pt x="1302" y="9"/>
                </a:cubicBezTo>
                <a:cubicBezTo>
                  <a:pt x="1352" y="0"/>
                  <a:pt x="1402" y="10"/>
                  <a:pt x="1453" y="3"/>
                </a:cubicBezTo>
                <a:cubicBezTo>
                  <a:pt x="1487" y="8"/>
                  <a:pt x="1519" y="7"/>
                  <a:pt x="1557" y="11"/>
                </a:cubicBezTo>
                <a:cubicBezTo>
                  <a:pt x="1564" y="11"/>
                  <a:pt x="1575" y="17"/>
                  <a:pt x="1579" y="10"/>
                </a:cubicBezTo>
                <a:cubicBezTo>
                  <a:pt x="1582" y="11"/>
                  <a:pt x="1583" y="14"/>
                  <a:pt x="1587" y="1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AB66FE-AEC7-4D6A-85F1-F404371C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1" y="463782"/>
            <a:ext cx="7886700" cy="683139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59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199F3-4FA9-46B0-A038-938251E1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2859" y="6347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53C2CE3-AC95-4416-924A-52A14BC8DBD7}"/>
              </a:ext>
            </a:extLst>
          </p:cNvPr>
          <p:cNvSpPr>
            <a:spLocks/>
          </p:cNvSpPr>
          <p:nvPr userDrawn="1"/>
        </p:nvSpPr>
        <p:spPr bwMode="auto">
          <a:xfrm>
            <a:off x="475835" y="835819"/>
            <a:ext cx="3018412" cy="212445"/>
          </a:xfrm>
          <a:custGeom>
            <a:avLst/>
            <a:gdLst>
              <a:gd name="T0" fmla="*/ 1591 w 3196"/>
              <a:gd name="T1" fmla="*/ 12 h 66"/>
              <a:gd name="T2" fmla="*/ 1642 w 3196"/>
              <a:gd name="T3" fmla="*/ 15 h 66"/>
              <a:gd name="T4" fmla="*/ 1688 w 3196"/>
              <a:gd name="T5" fmla="*/ 12 h 66"/>
              <a:gd name="T6" fmla="*/ 1752 w 3196"/>
              <a:gd name="T7" fmla="*/ 11 h 66"/>
              <a:gd name="T8" fmla="*/ 1871 w 3196"/>
              <a:gd name="T9" fmla="*/ 14 h 66"/>
              <a:gd name="T10" fmla="*/ 2071 w 3196"/>
              <a:gd name="T11" fmla="*/ 11 h 66"/>
              <a:gd name="T12" fmla="*/ 2278 w 3196"/>
              <a:gd name="T13" fmla="*/ 16 h 66"/>
              <a:gd name="T14" fmla="*/ 2309 w 3196"/>
              <a:gd name="T15" fmla="*/ 12 h 66"/>
              <a:gd name="T16" fmla="*/ 2400 w 3196"/>
              <a:gd name="T17" fmla="*/ 18 h 66"/>
              <a:gd name="T18" fmla="*/ 2534 w 3196"/>
              <a:gd name="T19" fmla="*/ 22 h 66"/>
              <a:gd name="T20" fmla="*/ 2678 w 3196"/>
              <a:gd name="T21" fmla="*/ 20 h 66"/>
              <a:gd name="T22" fmla="*/ 3057 w 3196"/>
              <a:gd name="T23" fmla="*/ 19 h 66"/>
              <a:gd name="T24" fmla="*/ 3182 w 3196"/>
              <a:gd name="T25" fmla="*/ 60 h 66"/>
              <a:gd name="T26" fmla="*/ 3050 w 3196"/>
              <a:gd name="T27" fmla="*/ 53 h 66"/>
              <a:gd name="T28" fmla="*/ 2830 w 3196"/>
              <a:gd name="T29" fmla="*/ 56 h 66"/>
              <a:gd name="T30" fmla="*/ 2767 w 3196"/>
              <a:gd name="T31" fmla="*/ 52 h 66"/>
              <a:gd name="T32" fmla="*/ 2709 w 3196"/>
              <a:gd name="T33" fmla="*/ 51 h 66"/>
              <a:gd name="T34" fmla="*/ 2599 w 3196"/>
              <a:gd name="T35" fmla="*/ 54 h 66"/>
              <a:gd name="T36" fmla="*/ 2523 w 3196"/>
              <a:gd name="T37" fmla="*/ 54 h 66"/>
              <a:gd name="T38" fmla="*/ 2319 w 3196"/>
              <a:gd name="T39" fmla="*/ 47 h 66"/>
              <a:gd name="T40" fmla="*/ 2277 w 3196"/>
              <a:gd name="T41" fmla="*/ 45 h 66"/>
              <a:gd name="T42" fmla="*/ 2189 w 3196"/>
              <a:gd name="T43" fmla="*/ 48 h 66"/>
              <a:gd name="T44" fmla="*/ 1959 w 3196"/>
              <a:gd name="T45" fmla="*/ 42 h 66"/>
              <a:gd name="T46" fmla="*/ 1853 w 3196"/>
              <a:gd name="T47" fmla="*/ 39 h 66"/>
              <a:gd name="T48" fmla="*/ 1820 w 3196"/>
              <a:gd name="T49" fmla="*/ 43 h 66"/>
              <a:gd name="T50" fmla="*/ 1667 w 3196"/>
              <a:gd name="T51" fmla="*/ 41 h 66"/>
              <a:gd name="T52" fmla="*/ 1592 w 3196"/>
              <a:gd name="T53" fmla="*/ 49 h 66"/>
              <a:gd name="T54" fmla="*/ 1570 w 3196"/>
              <a:gd name="T55" fmla="*/ 51 h 66"/>
              <a:gd name="T56" fmla="*/ 1511 w 3196"/>
              <a:gd name="T57" fmla="*/ 48 h 66"/>
              <a:gd name="T58" fmla="*/ 1439 w 3196"/>
              <a:gd name="T59" fmla="*/ 49 h 66"/>
              <a:gd name="T60" fmla="*/ 1424 w 3196"/>
              <a:gd name="T61" fmla="*/ 38 h 66"/>
              <a:gd name="T62" fmla="*/ 1349 w 3196"/>
              <a:gd name="T63" fmla="*/ 45 h 66"/>
              <a:gd name="T64" fmla="*/ 1260 w 3196"/>
              <a:gd name="T65" fmla="*/ 53 h 66"/>
              <a:gd name="T66" fmla="*/ 1181 w 3196"/>
              <a:gd name="T67" fmla="*/ 59 h 66"/>
              <a:gd name="T68" fmla="*/ 1108 w 3196"/>
              <a:gd name="T69" fmla="*/ 52 h 66"/>
              <a:gd name="T70" fmla="*/ 993 w 3196"/>
              <a:gd name="T71" fmla="*/ 61 h 66"/>
              <a:gd name="T72" fmla="*/ 876 w 3196"/>
              <a:gd name="T73" fmla="*/ 55 h 66"/>
              <a:gd name="T74" fmla="*/ 805 w 3196"/>
              <a:gd name="T75" fmla="*/ 47 h 66"/>
              <a:gd name="T76" fmla="*/ 715 w 3196"/>
              <a:gd name="T77" fmla="*/ 47 h 66"/>
              <a:gd name="T78" fmla="*/ 511 w 3196"/>
              <a:gd name="T79" fmla="*/ 38 h 66"/>
              <a:gd name="T80" fmla="*/ 343 w 3196"/>
              <a:gd name="T81" fmla="*/ 39 h 66"/>
              <a:gd name="T82" fmla="*/ 260 w 3196"/>
              <a:gd name="T83" fmla="*/ 39 h 66"/>
              <a:gd name="T84" fmla="*/ 229 w 3196"/>
              <a:gd name="T85" fmla="*/ 43 h 66"/>
              <a:gd name="T86" fmla="*/ 134 w 3196"/>
              <a:gd name="T87" fmla="*/ 40 h 66"/>
              <a:gd name="T88" fmla="*/ 8 w 3196"/>
              <a:gd name="T89" fmla="*/ 27 h 66"/>
              <a:gd name="T90" fmla="*/ 10 w 3196"/>
              <a:gd name="T91" fmla="*/ 12 h 66"/>
              <a:gd name="T92" fmla="*/ 240 w 3196"/>
              <a:gd name="T93" fmla="*/ 19 h 66"/>
              <a:gd name="T94" fmla="*/ 587 w 3196"/>
              <a:gd name="T95" fmla="*/ 7 h 66"/>
              <a:gd name="T96" fmla="*/ 725 w 3196"/>
              <a:gd name="T97" fmla="*/ 8 h 66"/>
              <a:gd name="T98" fmla="*/ 815 w 3196"/>
              <a:gd name="T99" fmla="*/ 9 h 66"/>
              <a:gd name="T100" fmla="*/ 1096 w 3196"/>
              <a:gd name="T101" fmla="*/ 8 h 66"/>
              <a:gd name="T102" fmla="*/ 1302 w 3196"/>
              <a:gd name="T103" fmla="*/ 9 h 66"/>
              <a:gd name="T104" fmla="*/ 1579 w 3196"/>
              <a:gd name="T105" fmla="*/ 1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6" h="66">
                <a:moveTo>
                  <a:pt x="1587" y="13"/>
                </a:moveTo>
                <a:cubicBezTo>
                  <a:pt x="1591" y="12"/>
                  <a:pt x="1589" y="9"/>
                  <a:pt x="1596" y="10"/>
                </a:cubicBezTo>
                <a:cubicBezTo>
                  <a:pt x="1597" y="13"/>
                  <a:pt x="1591" y="9"/>
                  <a:pt x="1591" y="12"/>
                </a:cubicBezTo>
                <a:cubicBezTo>
                  <a:pt x="1603" y="12"/>
                  <a:pt x="1617" y="16"/>
                  <a:pt x="1629" y="15"/>
                </a:cubicBezTo>
                <a:cubicBezTo>
                  <a:pt x="1630" y="15"/>
                  <a:pt x="1633" y="12"/>
                  <a:pt x="1634" y="13"/>
                </a:cubicBezTo>
                <a:cubicBezTo>
                  <a:pt x="1637" y="13"/>
                  <a:pt x="1639" y="15"/>
                  <a:pt x="1642" y="15"/>
                </a:cubicBezTo>
                <a:cubicBezTo>
                  <a:pt x="1646" y="15"/>
                  <a:pt x="1651" y="13"/>
                  <a:pt x="1654" y="13"/>
                </a:cubicBezTo>
                <a:cubicBezTo>
                  <a:pt x="1666" y="13"/>
                  <a:pt x="1677" y="17"/>
                  <a:pt x="1685" y="9"/>
                </a:cubicBezTo>
                <a:cubicBezTo>
                  <a:pt x="1689" y="7"/>
                  <a:pt x="1685" y="13"/>
                  <a:pt x="1688" y="12"/>
                </a:cubicBezTo>
                <a:cubicBezTo>
                  <a:pt x="1692" y="14"/>
                  <a:pt x="1688" y="8"/>
                  <a:pt x="1692" y="9"/>
                </a:cubicBezTo>
                <a:cubicBezTo>
                  <a:pt x="1707" y="14"/>
                  <a:pt x="1740" y="14"/>
                  <a:pt x="1751" y="7"/>
                </a:cubicBezTo>
                <a:cubicBezTo>
                  <a:pt x="1754" y="8"/>
                  <a:pt x="1752" y="8"/>
                  <a:pt x="1752" y="11"/>
                </a:cubicBezTo>
                <a:cubicBezTo>
                  <a:pt x="1756" y="12"/>
                  <a:pt x="1753" y="7"/>
                  <a:pt x="1755" y="8"/>
                </a:cubicBezTo>
                <a:cubicBezTo>
                  <a:pt x="1780" y="19"/>
                  <a:pt x="1821" y="8"/>
                  <a:pt x="1849" y="15"/>
                </a:cubicBezTo>
                <a:cubicBezTo>
                  <a:pt x="1856" y="12"/>
                  <a:pt x="1865" y="9"/>
                  <a:pt x="1871" y="14"/>
                </a:cubicBezTo>
                <a:cubicBezTo>
                  <a:pt x="1898" y="10"/>
                  <a:pt x="1939" y="17"/>
                  <a:pt x="1975" y="16"/>
                </a:cubicBezTo>
                <a:cubicBezTo>
                  <a:pt x="1994" y="16"/>
                  <a:pt x="2014" y="13"/>
                  <a:pt x="2032" y="11"/>
                </a:cubicBezTo>
                <a:cubicBezTo>
                  <a:pt x="2046" y="10"/>
                  <a:pt x="2059" y="12"/>
                  <a:pt x="2071" y="11"/>
                </a:cubicBezTo>
                <a:cubicBezTo>
                  <a:pt x="2087" y="9"/>
                  <a:pt x="2099" y="4"/>
                  <a:pt x="2113" y="10"/>
                </a:cubicBezTo>
                <a:cubicBezTo>
                  <a:pt x="2117" y="10"/>
                  <a:pt x="2112" y="8"/>
                  <a:pt x="2115" y="8"/>
                </a:cubicBezTo>
                <a:cubicBezTo>
                  <a:pt x="2171" y="5"/>
                  <a:pt x="2226" y="17"/>
                  <a:pt x="2278" y="16"/>
                </a:cubicBezTo>
                <a:cubicBezTo>
                  <a:pt x="2281" y="15"/>
                  <a:pt x="2284" y="13"/>
                  <a:pt x="2286" y="13"/>
                </a:cubicBezTo>
                <a:cubicBezTo>
                  <a:pt x="2290" y="13"/>
                  <a:pt x="2294" y="15"/>
                  <a:pt x="2299" y="15"/>
                </a:cubicBezTo>
                <a:cubicBezTo>
                  <a:pt x="2303" y="14"/>
                  <a:pt x="2305" y="12"/>
                  <a:pt x="2309" y="12"/>
                </a:cubicBezTo>
                <a:cubicBezTo>
                  <a:pt x="2314" y="13"/>
                  <a:pt x="2318" y="16"/>
                  <a:pt x="2323" y="16"/>
                </a:cubicBezTo>
                <a:cubicBezTo>
                  <a:pt x="2333" y="15"/>
                  <a:pt x="2346" y="14"/>
                  <a:pt x="2360" y="15"/>
                </a:cubicBezTo>
                <a:cubicBezTo>
                  <a:pt x="2373" y="17"/>
                  <a:pt x="2387" y="17"/>
                  <a:pt x="2400" y="18"/>
                </a:cubicBezTo>
                <a:cubicBezTo>
                  <a:pt x="2403" y="18"/>
                  <a:pt x="2405" y="20"/>
                  <a:pt x="2408" y="21"/>
                </a:cubicBezTo>
                <a:cubicBezTo>
                  <a:pt x="2423" y="22"/>
                  <a:pt x="2443" y="19"/>
                  <a:pt x="2459" y="20"/>
                </a:cubicBezTo>
                <a:cubicBezTo>
                  <a:pt x="2483" y="21"/>
                  <a:pt x="2513" y="17"/>
                  <a:pt x="2534" y="22"/>
                </a:cubicBezTo>
                <a:cubicBezTo>
                  <a:pt x="2541" y="23"/>
                  <a:pt x="2551" y="23"/>
                  <a:pt x="2563" y="24"/>
                </a:cubicBezTo>
                <a:cubicBezTo>
                  <a:pt x="2578" y="24"/>
                  <a:pt x="2591" y="28"/>
                  <a:pt x="2606" y="26"/>
                </a:cubicBezTo>
                <a:cubicBezTo>
                  <a:pt x="2626" y="24"/>
                  <a:pt x="2654" y="20"/>
                  <a:pt x="2678" y="20"/>
                </a:cubicBezTo>
                <a:cubicBezTo>
                  <a:pt x="2688" y="20"/>
                  <a:pt x="2698" y="23"/>
                  <a:pt x="2708" y="23"/>
                </a:cubicBezTo>
                <a:cubicBezTo>
                  <a:pt x="2738" y="24"/>
                  <a:pt x="2778" y="10"/>
                  <a:pt x="2805" y="14"/>
                </a:cubicBezTo>
                <a:cubicBezTo>
                  <a:pt x="2887" y="8"/>
                  <a:pt x="2972" y="18"/>
                  <a:pt x="3057" y="19"/>
                </a:cubicBezTo>
                <a:cubicBezTo>
                  <a:pt x="3061" y="19"/>
                  <a:pt x="3066" y="18"/>
                  <a:pt x="3071" y="18"/>
                </a:cubicBezTo>
                <a:cubicBezTo>
                  <a:pt x="3112" y="21"/>
                  <a:pt x="3153" y="30"/>
                  <a:pt x="3192" y="26"/>
                </a:cubicBezTo>
                <a:cubicBezTo>
                  <a:pt x="3196" y="34"/>
                  <a:pt x="3182" y="52"/>
                  <a:pt x="3182" y="60"/>
                </a:cubicBezTo>
                <a:cubicBezTo>
                  <a:pt x="3172" y="62"/>
                  <a:pt x="3160" y="65"/>
                  <a:pt x="3148" y="66"/>
                </a:cubicBezTo>
                <a:cubicBezTo>
                  <a:pt x="3142" y="66"/>
                  <a:pt x="3138" y="63"/>
                  <a:pt x="3132" y="62"/>
                </a:cubicBezTo>
                <a:cubicBezTo>
                  <a:pt x="3105" y="59"/>
                  <a:pt x="3075" y="62"/>
                  <a:pt x="3050" y="53"/>
                </a:cubicBezTo>
                <a:cubicBezTo>
                  <a:pt x="3012" y="50"/>
                  <a:pt x="2967" y="61"/>
                  <a:pt x="2931" y="52"/>
                </a:cubicBezTo>
                <a:cubicBezTo>
                  <a:pt x="2904" y="56"/>
                  <a:pt x="2879" y="50"/>
                  <a:pt x="2854" y="56"/>
                </a:cubicBezTo>
                <a:cubicBezTo>
                  <a:pt x="2847" y="57"/>
                  <a:pt x="2837" y="57"/>
                  <a:pt x="2830" y="56"/>
                </a:cubicBezTo>
                <a:cubicBezTo>
                  <a:pt x="2829" y="55"/>
                  <a:pt x="2826" y="53"/>
                  <a:pt x="2824" y="53"/>
                </a:cubicBezTo>
                <a:cubicBezTo>
                  <a:pt x="2819" y="53"/>
                  <a:pt x="2814" y="56"/>
                  <a:pt x="2809" y="56"/>
                </a:cubicBezTo>
                <a:cubicBezTo>
                  <a:pt x="2794" y="56"/>
                  <a:pt x="2780" y="54"/>
                  <a:pt x="2767" y="52"/>
                </a:cubicBezTo>
                <a:cubicBezTo>
                  <a:pt x="2760" y="54"/>
                  <a:pt x="2752" y="55"/>
                  <a:pt x="2748" y="51"/>
                </a:cubicBezTo>
                <a:cubicBezTo>
                  <a:pt x="2740" y="57"/>
                  <a:pt x="2728" y="53"/>
                  <a:pt x="2719" y="56"/>
                </a:cubicBezTo>
                <a:cubicBezTo>
                  <a:pt x="2716" y="54"/>
                  <a:pt x="2710" y="55"/>
                  <a:pt x="2709" y="51"/>
                </a:cubicBezTo>
                <a:cubicBezTo>
                  <a:pt x="2678" y="56"/>
                  <a:pt x="2645" y="46"/>
                  <a:pt x="2612" y="56"/>
                </a:cubicBezTo>
                <a:cubicBezTo>
                  <a:pt x="2609" y="57"/>
                  <a:pt x="2609" y="55"/>
                  <a:pt x="2608" y="53"/>
                </a:cubicBezTo>
                <a:cubicBezTo>
                  <a:pt x="2604" y="56"/>
                  <a:pt x="2602" y="58"/>
                  <a:pt x="2599" y="54"/>
                </a:cubicBezTo>
                <a:cubicBezTo>
                  <a:pt x="2585" y="60"/>
                  <a:pt x="2566" y="60"/>
                  <a:pt x="2557" y="54"/>
                </a:cubicBezTo>
                <a:cubicBezTo>
                  <a:pt x="2549" y="58"/>
                  <a:pt x="2543" y="57"/>
                  <a:pt x="2535" y="59"/>
                </a:cubicBezTo>
                <a:cubicBezTo>
                  <a:pt x="2532" y="57"/>
                  <a:pt x="2525" y="58"/>
                  <a:pt x="2523" y="54"/>
                </a:cubicBezTo>
                <a:cubicBezTo>
                  <a:pt x="2493" y="61"/>
                  <a:pt x="2460" y="48"/>
                  <a:pt x="2431" y="54"/>
                </a:cubicBezTo>
                <a:cubicBezTo>
                  <a:pt x="2427" y="55"/>
                  <a:pt x="2427" y="52"/>
                  <a:pt x="2424" y="51"/>
                </a:cubicBezTo>
                <a:cubicBezTo>
                  <a:pt x="2391" y="59"/>
                  <a:pt x="2351" y="46"/>
                  <a:pt x="2319" y="47"/>
                </a:cubicBezTo>
                <a:cubicBezTo>
                  <a:pt x="2316" y="47"/>
                  <a:pt x="2317" y="51"/>
                  <a:pt x="2313" y="51"/>
                </a:cubicBezTo>
                <a:cubicBezTo>
                  <a:pt x="2305" y="47"/>
                  <a:pt x="2300" y="47"/>
                  <a:pt x="2287" y="47"/>
                </a:cubicBezTo>
                <a:cubicBezTo>
                  <a:pt x="2284" y="47"/>
                  <a:pt x="2279" y="45"/>
                  <a:pt x="2277" y="45"/>
                </a:cubicBezTo>
                <a:cubicBezTo>
                  <a:pt x="2273" y="46"/>
                  <a:pt x="2269" y="49"/>
                  <a:pt x="2264" y="50"/>
                </a:cubicBezTo>
                <a:cubicBezTo>
                  <a:pt x="2248" y="51"/>
                  <a:pt x="2232" y="46"/>
                  <a:pt x="2219" y="47"/>
                </a:cubicBezTo>
                <a:cubicBezTo>
                  <a:pt x="2213" y="58"/>
                  <a:pt x="2198" y="51"/>
                  <a:pt x="2189" y="48"/>
                </a:cubicBezTo>
                <a:cubicBezTo>
                  <a:pt x="2184" y="47"/>
                  <a:pt x="2186" y="52"/>
                  <a:pt x="2182" y="52"/>
                </a:cubicBezTo>
                <a:cubicBezTo>
                  <a:pt x="2125" y="48"/>
                  <a:pt x="2076" y="47"/>
                  <a:pt x="2020" y="41"/>
                </a:cubicBezTo>
                <a:cubicBezTo>
                  <a:pt x="1999" y="48"/>
                  <a:pt x="1983" y="42"/>
                  <a:pt x="1959" y="42"/>
                </a:cubicBezTo>
                <a:cubicBezTo>
                  <a:pt x="1935" y="43"/>
                  <a:pt x="1905" y="42"/>
                  <a:pt x="1877" y="42"/>
                </a:cubicBezTo>
                <a:cubicBezTo>
                  <a:pt x="1873" y="43"/>
                  <a:pt x="1874" y="38"/>
                  <a:pt x="1871" y="38"/>
                </a:cubicBezTo>
                <a:cubicBezTo>
                  <a:pt x="1867" y="45"/>
                  <a:pt x="1859" y="39"/>
                  <a:pt x="1853" y="39"/>
                </a:cubicBezTo>
                <a:cubicBezTo>
                  <a:pt x="1850" y="38"/>
                  <a:pt x="1848" y="41"/>
                  <a:pt x="1845" y="42"/>
                </a:cubicBezTo>
                <a:cubicBezTo>
                  <a:pt x="1837" y="43"/>
                  <a:pt x="1829" y="39"/>
                  <a:pt x="1823" y="39"/>
                </a:cubicBezTo>
                <a:cubicBezTo>
                  <a:pt x="1819" y="37"/>
                  <a:pt x="1822" y="43"/>
                  <a:pt x="1820" y="43"/>
                </a:cubicBezTo>
                <a:cubicBezTo>
                  <a:pt x="1816" y="42"/>
                  <a:pt x="1811" y="43"/>
                  <a:pt x="1809" y="39"/>
                </a:cubicBezTo>
                <a:cubicBezTo>
                  <a:pt x="1771" y="45"/>
                  <a:pt x="1704" y="39"/>
                  <a:pt x="1671" y="45"/>
                </a:cubicBezTo>
                <a:cubicBezTo>
                  <a:pt x="1667" y="46"/>
                  <a:pt x="1670" y="40"/>
                  <a:pt x="1667" y="41"/>
                </a:cubicBezTo>
                <a:cubicBezTo>
                  <a:pt x="1663" y="40"/>
                  <a:pt x="1667" y="47"/>
                  <a:pt x="1663" y="46"/>
                </a:cubicBezTo>
                <a:cubicBezTo>
                  <a:pt x="1650" y="45"/>
                  <a:pt x="1643" y="46"/>
                  <a:pt x="1628" y="51"/>
                </a:cubicBezTo>
                <a:cubicBezTo>
                  <a:pt x="1616" y="46"/>
                  <a:pt x="1605" y="51"/>
                  <a:pt x="1592" y="49"/>
                </a:cubicBezTo>
                <a:cubicBezTo>
                  <a:pt x="1588" y="53"/>
                  <a:pt x="1579" y="54"/>
                  <a:pt x="1574" y="51"/>
                </a:cubicBezTo>
                <a:cubicBezTo>
                  <a:pt x="1573" y="49"/>
                  <a:pt x="1578" y="42"/>
                  <a:pt x="1573" y="39"/>
                </a:cubicBezTo>
                <a:cubicBezTo>
                  <a:pt x="1568" y="40"/>
                  <a:pt x="1572" y="49"/>
                  <a:pt x="1570" y="51"/>
                </a:cubicBezTo>
                <a:cubicBezTo>
                  <a:pt x="1567" y="47"/>
                  <a:pt x="1561" y="46"/>
                  <a:pt x="1556" y="44"/>
                </a:cubicBezTo>
                <a:cubicBezTo>
                  <a:pt x="1553" y="45"/>
                  <a:pt x="1554" y="50"/>
                  <a:pt x="1550" y="50"/>
                </a:cubicBezTo>
                <a:cubicBezTo>
                  <a:pt x="1538" y="50"/>
                  <a:pt x="1521" y="54"/>
                  <a:pt x="1511" y="48"/>
                </a:cubicBezTo>
                <a:cubicBezTo>
                  <a:pt x="1496" y="49"/>
                  <a:pt x="1480" y="48"/>
                  <a:pt x="1468" y="48"/>
                </a:cubicBezTo>
                <a:cubicBezTo>
                  <a:pt x="1465" y="48"/>
                  <a:pt x="1465" y="45"/>
                  <a:pt x="1463" y="44"/>
                </a:cubicBezTo>
                <a:cubicBezTo>
                  <a:pt x="1455" y="50"/>
                  <a:pt x="1446" y="46"/>
                  <a:pt x="1439" y="49"/>
                </a:cubicBezTo>
                <a:cubicBezTo>
                  <a:pt x="1438" y="47"/>
                  <a:pt x="1440" y="47"/>
                  <a:pt x="1440" y="46"/>
                </a:cubicBezTo>
                <a:cubicBezTo>
                  <a:pt x="1436" y="43"/>
                  <a:pt x="1436" y="51"/>
                  <a:pt x="1432" y="50"/>
                </a:cubicBezTo>
                <a:cubicBezTo>
                  <a:pt x="1429" y="46"/>
                  <a:pt x="1428" y="41"/>
                  <a:pt x="1424" y="38"/>
                </a:cubicBezTo>
                <a:cubicBezTo>
                  <a:pt x="1417" y="42"/>
                  <a:pt x="1423" y="46"/>
                  <a:pt x="1425" y="50"/>
                </a:cubicBezTo>
                <a:cubicBezTo>
                  <a:pt x="1410" y="51"/>
                  <a:pt x="1387" y="43"/>
                  <a:pt x="1372" y="51"/>
                </a:cubicBezTo>
                <a:cubicBezTo>
                  <a:pt x="1363" y="45"/>
                  <a:pt x="1355" y="53"/>
                  <a:pt x="1349" y="45"/>
                </a:cubicBezTo>
                <a:cubicBezTo>
                  <a:pt x="1346" y="46"/>
                  <a:pt x="1351" y="47"/>
                  <a:pt x="1350" y="49"/>
                </a:cubicBezTo>
                <a:cubicBezTo>
                  <a:pt x="1323" y="50"/>
                  <a:pt x="1297" y="57"/>
                  <a:pt x="1263" y="58"/>
                </a:cubicBezTo>
                <a:cubicBezTo>
                  <a:pt x="1259" y="57"/>
                  <a:pt x="1263" y="55"/>
                  <a:pt x="1260" y="53"/>
                </a:cubicBezTo>
                <a:cubicBezTo>
                  <a:pt x="1256" y="52"/>
                  <a:pt x="1261" y="57"/>
                  <a:pt x="1259" y="57"/>
                </a:cubicBezTo>
                <a:cubicBezTo>
                  <a:pt x="1245" y="57"/>
                  <a:pt x="1240" y="54"/>
                  <a:pt x="1229" y="55"/>
                </a:cubicBezTo>
                <a:cubicBezTo>
                  <a:pt x="1220" y="61"/>
                  <a:pt x="1197" y="60"/>
                  <a:pt x="1181" y="59"/>
                </a:cubicBezTo>
                <a:cubicBezTo>
                  <a:pt x="1170" y="58"/>
                  <a:pt x="1159" y="53"/>
                  <a:pt x="1148" y="53"/>
                </a:cubicBezTo>
                <a:cubicBezTo>
                  <a:pt x="1145" y="53"/>
                  <a:pt x="1142" y="55"/>
                  <a:pt x="1138" y="56"/>
                </a:cubicBezTo>
                <a:cubicBezTo>
                  <a:pt x="1128" y="56"/>
                  <a:pt x="1118" y="51"/>
                  <a:pt x="1108" y="52"/>
                </a:cubicBezTo>
                <a:cubicBezTo>
                  <a:pt x="1089" y="53"/>
                  <a:pt x="1072" y="60"/>
                  <a:pt x="1057" y="53"/>
                </a:cubicBezTo>
                <a:cubicBezTo>
                  <a:pt x="1053" y="52"/>
                  <a:pt x="1055" y="57"/>
                  <a:pt x="1052" y="56"/>
                </a:cubicBezTo>
                <a:cubicBezTo>
                  <a:pt x="1032" y="59"/>
                  <a:pt x="1012" y="59"/>
                  <a:pt x="993" y="61"/>
                </a:cubicBezTo>
                <a:cubicBezTo>
                  <a:pt x="972" y="55"/>
                  <a:pt x="950" y="62"/>
                  <a:pt x="928" y="60"/>
                </a:cubicBezTo>
                <a:cubicBezTo>
                  <a:pt x="916" y="59"/>
                  <a:pt x="904" y="55"/>
                  <a:pt x="892" y="54"/>
                </a:cubicBezTo>
                <a:cubicBezTo>
                  <a:pt x="887" y="54"/>
                  <a:pt x="881" y="56"/>
                  <a:pt x="876" y="55"/>
                </a:cubicBezTo>
                <a:cubicBezTo>
                  <a:pt x="873" y="54"/>
                  <a:pt x="870" y="51"/>
                  <a:pt x="866" y="50"/>
                </a:cubicBezTo>
                <a:cubicBezTo>
                  <a:pt x="851" y="48"/>
                  <a:pt x="836" y="54"/>
                  <a:pt x="820" y="52"/>
                </a:cubicBezTo>
                <a:cubicBezTo>
                  <a:pt x="815" y="51"/>
                  <a:pt x="810" y="47"/>
                  <a:pt x="805" y="47"/>
                </a:cubicBezTo>
                <a:cubicBezTo>
                  <a:pt x="800" y="46"/>
                  <a:pt x="796" y="48"/>
                  <a:pt x="791" y="48"/>
                </a:cubicBezTo>
                <a:cubicBezTo>
                  <a:pt x="783" y="48"/>
                  <a:pt x="775" y="45"/>
                  <a:pt x="766" y="45"/>
                </a:cubicBezTo>
                <a:cubicBezTo>
                  <a:pt x="749" y="45"/>
                  <a:pt x="733" y="47"/>
                  <a:pt x="715" y="47"/>
                </a:cubicBezTo>
                <a:cubicBezTo>
                  <a:pt x="685" y="40"/>
                  <a:pt x="654" y="41"/>
                  <a:pt x="621" y="43"/>
                </a:cubicBezTo>
                <a:cubicBezTo>
                  <a:pt x="604" y="44"/>
                  <a:pt x="582" y="40"/>
                  <a:pt x="562" y="39"/>
                </a:cubicBezTo>
                <a:cubicBezTo>
                  <a:pt x="544" y="38"/>
                  <a:pt x="522" y="44"/>
                  <a:pt x="511" y="38"/>
                </a:cubicBezTo>
                <a:cubicBezTo>
                  <a:pt x="498" y="36"/>
                  <a:pt x="489" y="41"/>
                  <a:pt x="476" y="41"/>
                </a:cubicBezTo>
                <a:cubicBezTo>
                  <a:pt x="466" y="42"/>
                  <a:pt x="456" y="36"/>
                  <a:pt x="446" y="36"/>
                </a:cubicBezTo>
                <a:cubicBezTo>
                  <a:pt x="414" y="38"/>
                  <a:pt x="372" y="42"/>
                  <a:pt x="343" y="39"/>
                </a:cubicBezTo>
                <a:cubicBezTo>
                  <a:pt x="338" y="39"/>
                  <a:pt x="334" y="36"/>
                  <a:pt x="329" y="36"/>
                </a:cubicBezTo>
                <a:cubicBezTo>
                  <a:pt x="311" y="35"/>
                  <a:pt x="293" y="39"/>
                  <a:pt x="275" y="39"/>
                </a:cubicBezTo>
                <a:cubicBezTo>
                  <a:pt x="270" y="39"/>
                  <a:pt x="265" y="38"/>
                  <a:pt x="260" y="39"/>
                </a:cubicBezTo>
                <a:cubicBezTo>
                  <a:pt x="253" y="39"/>
                  <a:pt x="248" y="43"/>
                  <a:pt x="241" y="43"/>
                </a:cubicBezTo>
                <a:cubicBezTo>
                  <a:pt x="237" y="44"/>
                  <a:pt x="236" y="41"/>
                  <a:pt x="233" y="41"/>
                </a:cubicBezTo>
                <a:cubicBezTo>
                  <a:pt x="231" y="41"/>
                  <a:pt x="230" y="43"/>
                  <a:pt x="229" y="43"/>
                </a:cubicBezTo>
                <a:cubicBezTo>
                  <a:pt x="223" y="43"/>
                  <a:pt x="217" y="40"/>
                  <a:pt x="212" y="40"/>
                </a:cubicBezTo>
                <a:cubicBezTo>
                  <a:pt x="201" y="41"/>
                  <a:pt x="189" y="42"/>
                  <a:pt x="179" y="43"/>
                </a:cubicBezTo>
                <a:cubicBezTo>
                  <a:pt x="168" y="37"/>
                  <a:pt x="148" y="34"/>
                  <a:pt x="134" y="40"/>
                </a:cubicBezTo>
                <a:cubicBezTo>
                  <a:pt x="119" y="39"/>
                  <a:pt x="97" y="24"/>
                  <a:pt x="85" y="37"/>
                </a:cubicBezTo>
                <a:cubicBezTo>
                  <a:pt x="61" y="34"/>
                  <a:pt x="39" y="43"/>
                  <a:pt x="24" y="30"/>
                </a:cubicBezTo>
                <a:cubicBezTo>
                  <a:pt x="19" y="32"/>
                  <a:pt x="13" y="28"/>
                  <a:pt x="8" y="27"/>
                </a:cubicBezTo>
                <a:cubicBezTo>
                  <a:pt x="6" y="23"/>
                  <a:pt x="3" y="20"/>
                  <a:pt x="0" y="16"/>
                </a:cubicBezTo>
                <a:cubicBezTo>
                  <a:pt x="2" y="13"/>
                  <a:pt x="4" y="10"/>
                  <a:pt x="8" y="9"/>
                </a:cubicBezTo>
                <a:cubicBezTo>
                  <a:pt x="9" y="9"/>
                  <a:pt x="10" y="10"/>
                  <a:pt x="10" y="12"/>
                </a:cubicBezTo>
                <a:cubicBezTo>
                  <a:pt x="41" y="11"/>
                  <a:pt x="74" y="13"/>
                  <a:pt x="102" y="14"/>
                </a:cubicBezTo>
                <a:cubicBezTo>
                  <a:pt x="130" y="15"/>
                  <a:pt x="159" y="13"/>
                  <a:pt x="187" y="15"/>
                </a:cubicBezTo>
                <a:cubicBezTo>
                  <a:pt x="204" y="16"/>
                  <a:pt x="222" y="20"/>
                  <a:pt x="240" y="19"/>
                </a:cubicBezTo>
                <a:cubicBezTo>
                  <a:pt x="293" y="16"/>
                  <a:pt x="348" y="11"/>
                  <a:pt x="402" y="12"/>
                </a:cubicBezTo>
                <a:cubicBezTo>
                  <a:pt x="442" y="12"/>
                  <a:pt x="487" y="12"/>
                  <a:pt x="525" y="8"/>
                </a:cubicBezTo>
                <a:cubicBezTo>
                  <a:pt x="545" y="5"/>
                  <a:pt x="566" y="10"/>
                  <a:pt x="587" y="7"/>
                </a:cubicBezTo>
                <a:cubicBezTo>
                  <a:pt x="606" y="5"/>
                  <a:pt x="636" y="5"/>
                  <a:pt x="659" y="4"/>
                </a:cubicBezTo>
                <a:cubicBezTo>
                  <a:pt x="677" y="4"/>
                  <a:pt x="695" y="9"/>
                  <a:pt x="713" y="9"/>
                </a:cubicBezTo>
                <a:cubicBezTo>
                  <a:pt x="717" y="9"/>
                  <a:pt x="721" y="8"/>
                  <a:pt x="725" y="8"/>
                </a:cubicBezTo>
                <a:cubicBezTo>
                  <a:pt x="742" y="8"/>
                  <a:pt x="764" y="12"/>
                  <a:pt x="782" y="11"/>
                </a:cubicBezTo>
                <a:cubicBezTo>
                  <a:pt x="791" y="10"/>
                  <a:pt x="798" y="6"/>
                  <a:pt x="803" y="12"/>
                </a:cubicBezTo>
                <a:cubicBezTo>
                  <a:pt x="808" y="12"/>
                  <a:pt x="814" y="12"/>
                  <a:pt x="815" y="9"/>
                </a:cubicBezTo>
                <a:cubicBezTo>
                  <a:pt x="865" y="19"/>
                  <a:pt x="916" y="16"/>
                  <a:pt x="969" y="13"/>
                </a:cubicBezTo>
                <a:cubicBezTo>
                  <a:pt x="1002" y="12"/>
                  <a:pt x="1036" y="13"/>
                  <a:pt x="1067" y="10"/>
                </a:cubicBezTo>
                <a:cubicBezTo>
                  <a:pt x="1078" y="8"/>
                  <a:pt x="1085" y="8"/>
                  <a:pt x="1096" y="8"/>
                </a:cubicBezTo>
                <a:cubicBezTo>
                  <a:pt x="1117" y="9"/>
                  <a:pt x="1139" y="2"/>
                  <a:pt x="1161" y="4"/>
                </a:cubicBezTo>
                <a:cubicBezTo>
                  <a:pt x="1193" y="6"/>
                  <a:pt x="1221" y="9"/>
                  <a:pt x="1256" y="9"/>
                </a:cubicBezTo>
                <a:cubicBezTo>
                  <a:pt x="1271" y="9"/>
                  <a:pt x="1288" y="6"/>
                  <a:pt x="1302" y="9"/>
                </a:cubicBezTo>
                <a:cubicBezTo>
                  <a:pt x="1352" y="0"/>
                  <a:pt x="1402" y="10"/>
                  <a:pt x="1453" y="3"/>
                </a:cubicBezTo>
                <a:cubicBezTo>
                  <a:pt x="1487" y="8"/>
                  <a:pt x="1519" y="7"/>
                  <a:pt x="1557" y="11"/>
                </a:cubicBezTo>
                <a:cubicBezTo>
                  <a:pt x="1564" y="11"/>
                  <a:pt x="1575" y="17"/>
                  <a:pt x="1579" y="10"/>
                </a:cubicBezTo>
                <a:cubicBezTo>
                  <a:pt x="1582" y="11"/>
                  <a:pt x="1583" y="14"/>
                  <a:pt x="1587" y="1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AB66FE-AEC7-4D6A-85F1-F404371C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1" y="463782"/>
            <a:ext cx="7886700" cy="683139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DA2364-0868-4BD5-A30B-72DD04FE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41" y="1670843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26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2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55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604A-B6CB-4AA2-B131-7070FB2A1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2859" y="6347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C5E5-8C17-422C-BDEA-8A80948AB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9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26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E4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2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5B8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55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566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ohttp:/sites.widener.edu/rso/policies-and-procedures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1143000" y="3908095"/>
            <a:ext cx="6858000" cy="96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sz="2000" dirty="0">
                <a:latin typeface="Aparajita"/>
                <a:ea typeface="Twentieth Century"/>
                <a:cs typeface="Aparajita"/>
                <a:sym typeface="Twentieth Century"/>
              </a:rPr>
              <a:t>THURSDAY, OCTOBER 28, 2021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>
                <a:latin typeface="Aparajita"/>
                <a:ea typeface="Twentieth Century"/>
                <a:cs typeface="Aparajita"/>
                <a:sym typeface="Twentieth Century"/>
              </a:rPr>
              <a:t>HOSTED BY STUDENT GOVERNMENT ASSOCIATION</a:t>
            </a:r>
            <a:endParaRPr sz="2000" dirty="0">
              <a:latin typeface="Aparajita"/>
              <a:ea typeface="Twentieth Century"/>
              <a:cs typeface="Aparajita"/>
              <a:sym typeface="Twentieth Century"/>
            </a:endParaRPr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90284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0" y="2928444"/>
            <a:ext cx="9144000" cy="9606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8000" dirty="0">
                <a:latin typeface="Aparajita"/>
                <a:cs typeface="Aparajita"/>
                <a:sym typeface="Libre Franklin"/>
              </a:rPr>
              <a:t>SGA Finance Training</a:t>
            </a:r>
            <a:endParaRPr lang="en-US" sz="8000" dirty="0">
              <a:latin typeface="Aparajita"/>
              <a:cs typeface="Aparajit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dirty="0"/>
          </a:p>
          <a:p>
            <a:pPr marL="0" inden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BE24E-08A1-41EF-80B4-C29229389FE4}"/>
              </a:ext>
            </a:extLst>
          </p:cNvPr>
          <p:cNvSpPr txBox="1"/>
          <p:nvPr/>
        </p:nvSpPr>
        <p:spPr>
          <a:xfrm>
            <a:off x="2349230" y="96911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87581-0990-4E77-BB08-CFA97F46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5" y="150739"/>
            <a:ext cx="3886200" cy="360268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3119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sz="8000" dirty="0">
                <a:latin typeface="Aparajita"/>
                <a:cs typeface="Aparajita"/>
              </a:rPr>
              <a:t>Presence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1834167">
            <a:off x="4851258" y="536520"/>
            <a:ext cx="3916238" cy="2998886"/>
          </a:xfrm>
          <a:prstGeom prst="irregularSeal2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3753" y="1494398"/>
            <a:ext cx="256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D1D41"/>
                </a:solidFill>
                <a:latin typeface="Aparajita"/>
                <a:ea typeface="Libre Franklin Medium"/>
                <a:cs typeface="Aparajita"/>
                <a:sym typeface="Libre Franklin Medium"/>
              </a:rPr>
              <a:t>Only Presidents and Treasures will have access to the Finance section of Presence.</a:t>
            </a:r>
          </a:p>
        </p:txBody>
      </p:sp>
    </p:spTree>
    <p:extLst>
      <p:ext uri="{BB962C8B-B14F-4D97-AF65-F5344CB8AC3E}">
        <p14:creationId xmlns:p14="http://schemas.microsoft.com/office/powerpoint/2010/main" val="143903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829950" y="2235150"/>
            <a:ext cx="7484100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parajita"/>
              </a:rPr>
              <a:t>Deposit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0596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1834167">
            <a:off x="1695" y="145006"/>
            <a:ext cx="4702990" cy="3681071"/>
          </a:xfrm>
          <a:prstGeom prst="irregularSeal2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2071" y="1199751"/>
            <a:ext cx="2567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D1D41"/>
                </a:solidFill>
                <a:latin typeface="Aparajita"/>
                <a:ea typeface="Libre Franklin Medium"/>
                <a:cs typeface="Aparajita"/>
                <a:sym typeface="Libre Franklin Medium"/>
              </a:rPr>
              <a:t>Deposits are first made by visiting Business Service Center in </a:t>
            </a:r>
            <a:r>
              <a:rPr lang="en-US" sz="2000" dirty="0" err="1">
                <a:solidFill>
                  <a:srgbClr val="0D1D41"/>
                </a:solidFill>
                <a:latin typeface="Aparajita"/>
                <a:ea typeface="Libre Franklin Medium"/>
                <a:cs typeface="Aparajita"/>
                <a:sym typeface="Libre Franklin Medium"/>
              </a:rPr>
              <a:t>Lipka</a:t>
            </a:r>
            <a:r>
              <a:rPr lang="en-US" sz="2000" dirty="0">
                <a:solidFill>
                  <a:srgbClr val="0D1D41"/>
                </a:solidFill>
                <a:latin typeface="Aparajita"/>
                <a:ea typeface="Libre Franklin Medium"/>
                <a:cs typeface="Aparajita"/>
                <a:sym typeface="Libre Franklin Medium"/>
              </a:rPr>
              <a:t> Hall to make the physical deposit and receive a receipt.</a:t>
            </a:r>
          </a:p>
        </p:txBody>
      </p:sp>
    </p:spTree>
    <p:extLst>
      <p:ext uri="{BB962C8B-B14F-4D97-AF65-F5344CB8AC3E}">
        <p14:creationId xmlns:p14="http://schemas.microsoft.com/office/powerpoint/2010/main" val="26360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9FAF787-26D6-43BD-B018-82143303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557969"/>
            <a:ext cx="8963025" cy="374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E2448A-5BD6-46A7-9D0B-3463A6EDDE9F}"/>
              </a:ext>
            </a:extLst>
          </p:cNvPr>
          <p:cNvSpPr/>
          <p:nvPr/>
        </p:nvSpPr>
        <p:spPr>
          <a:xfrm>
            <a:off x="7674429" y="2242457"/>
            <a:ext cx="1273628" cy="381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1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73201D43-80B4-4B54-8669-B70C2D7A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277875"/>
            <a:ext cx="8963025" cy="4302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F078C-5D87-41E2-A46C-14337CF0C5BC}"/>
              </a:ext>
            </a:extLst>
          </p:cNvPr>
          <p:cNvSpPr txBox="1"/>
          <p:nvPr/>
        </p:nvSpPr>
        <p:spPr>
          <a:xfrm>
            <a:off x="914400" y="2623457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Where did the money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34799-08D2-4808-8680-D3E527E99DCE}"/>
              </a:ext>
            </a:extLst>
          </p:cNvPr>
          <p:cNvSpPr txBox="1"/>
          <p:nvPr/>
        </p:nvSpPr>
        <p:spPr>
          <a:xfrm>
            <a:off x="914400" y="3276600"/>
            <a:ext cx="4234542" cy="3163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Which budget should the money be put into?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45F11-36E9-491C-A63A-2532D7D17289}"/>
              </a:ext>
            </a:extLst>
          </p:cNvPr>
          <p:cNvSpPr txBox="1"/>
          <p:nvPr/>
        </p:nvSpPr>
        <p:spPr>
          <a:xfrm>
            <a:off x="6150428" y="3428999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much was deposited?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6A1E8-68C1-4D18-BB38-21446623C824}"/>
              </a:ext>
            </a:extLst>
          </p:cNvPr>
          <p:cNvSpPr txBox="1"/>
          <p:nvPr/>
        </p:nvSpPr>
        <p:spPr>
          <a:xfrm>
            <a:off x="5312228" y="3984172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 scan of the receipt from Lipka Hall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829950" y="2235150"/>
            <a:ext cx="7484100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parajita"/>
              </a:rPr>
              <a:t>Expenditure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9FAF787-26D6-43BD-B018-82143303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557969"/>
            <a:ext cx="8963025" cy="374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E2448A-5BD6-46A7-9D0B-3463A6EDDE9F}"/>
              </a:ext>
            </a:extLst>
          </p:cNvPr>
          <p:cNvSpPr/>
          <p:nvPr/>
        </p:nvSpPr>
        <p:spPr>
          <a:xfrm>
            <a:off x="7696200" y="2667000"/>
            <a:ext cx="1273628" cy="381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21BA4-E227-4C05-B932-4207601F883C}"/>
              </a:ext>
            </a:extLst>
          </p:cNvPr>
          <p:cNvSpPr txBox="1"/>
          <p:nvPr/>
        </p:nvSpPr>
        <p:spPr>
          <a:xfrm>
            <a:off x="446315" y="337457"/>
            <a:ext cx="3679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6" name="Explosion 2 3">
            <a:extLst>
              <a:ext uri="{FF2B5EF4-FFF2-40B4-BE49-F238E27FC236}">
                <a16:creationId xmlns:a16="http://schemas.microsoft.com/office/drawing/2014/main" id="{C507911B-D0E9-4640-AE57-76ECE176675C}"/>
              </a:ext>
            </a:extLst>
          </p:cNvPr>
          <p:cNvSpPr/>
          <p:nvPr/>
        </p:nvSpPr>
        <p:spPr>
          <a:xfrm rot="1834167">
            <a:off x="2725936" y="-55177"/>
            <a:ext cx="2948953" cy="2832807"/>
          </a:xfrm>
          <a:prstGeom prst="irregularSeal2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76366-DC28-49FC-938A-2622E9314574}"/>
              </a:ext>
            </a:extLst>
          </p:cNvPr>
          <p:cNvSpPr txBox="1"/>
          <p:nvPr/>
        </p:nvSpPr>
        <p:spPr>
          <a:xfrm>
            <a:off x="2756108" y="696543"/>
            <a:ext cx="256785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D1D41"/>
                </a:solidFill>
                <a:latin typeface="Aparajita"/>
                <a:cs typeface="Aparajita"/>
                <a:sym typeface="Libre Franklin Medium"/>
              </a:rPr>
              <a:t> Complete an expenditure requests a minimum of 2 weeks in </a:t>
            </a:r>
            <a:r>
              <a:rPr lang="en-US" sz="2000">
                <a:solidFill>
                  <a:srgbClr val="0D1D41"/>
                </a:solidFill>
                <a:latin typeface="Aparajita"/>
                <a:cs typeface="Aparajita"/>
                <a:sym typeface="Libre Franklin Medium"/>
              </a:rPr>
              <a:t>advance!</a:t>
            </a:r>
            <a:endParaRPr lang="en-US" sz="2000" dirty="0">
              <a:solidFill>
                <a:srgbClr val="0D1D41"/>
              </a:solidFill>
              <a:latin typeface="Aparajita"/>
              <a:cs typeface="Aparajita"/>
              <a:sym typeface="Libre Franklin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998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494C11-308E-49E7-B297-1A73B612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49583"/>
            <a:ext cx="8697685" cy="2378717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748AC1-7A97-4E35-9A73-8794B0087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05747"/>
            <a:ext cx="8697685" cy="4401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E0A0C-8C01-4A3A-A3B2-3B645CA32B68}"/>
              </a:ext>
            </a:extLst>
          </p:cNvPr>
          <p:cNvSpPr txBox="1"/>
          <p:nvPr/>
        </p:nvSpPr>
        <p:spPr>
          <a:xfrm>
            <a:off x="1001486" y="1284514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is the money being used for?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7F2B-4547-4025-A084-308A2835AD7E}"/>
              </a:ext>
            </a:extLst>
          </p:cNvPr>
          <p:cNvSpPr txBox="1"/>
          <p:nvPr/>
        </p:nvSpPr>
        <p:spPr>
          <a:xfrm>
            <a:off x="881743" y="3037114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Specific category or items.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C7B46-B3A3-4DE2-90F0-CC2F45BADEEE}"/>
              </a:ext>
            </a:extLst>
          </p:cNvPr>
          <p:cNvSpPr txBox="1"/>
          <p:nvPr/>
        </p:nvSpPr>
        <p:spPr>
          <a:xfrm>
            <a:off x="816428" y="3853543"/>
            <a:ext cx="4005942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Which budget should the money come from?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35581-7773-4A38-A2B1-10D64D41224D}"/>
              </a:ext>
            </a:extLst>
          </p:cNvPr>
          <p:cNvSpPr txBox="1"/>
          <p:nvPr/>
        </p:nvSpPr>
        <p:spPr>
          <a:xfrm>
            <a:off x="5236029" y="3853543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How much do you expect it to cost?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116BC8-42D4-4700-A1CB-53D345B5A6E2}"/>
              </a:ext>
            </a:extLst>
          </p:cNvPr>
          <p:cNvSpPr/>
          <p:nvPr/>
        </p:nvSpPr>
        <p:spPr>
          <a:xfrm>
            <a:off x="7957457" y="2525486"/>
            <a:ext cx="914400" cy="468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753D01-5E2F-4740-BC6D-82D872BFC7B7}"/>
              </a:ext>
            </a:extLst>
          </p:cNvPr>
          <p:cNvSpPr/>
          <p:nvPr/>
        </p:nvSpPr>
        <p:spPr>
          <a:xfrm>
            <a:off x="228600" y="4484914"/>
            <a:ext cx="4397828" cy="7184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 rot="1834167">
            <a:off x="6172196" y="4042243"/>
            <a:ext cx="2996141" cy="2733971"/>
          </a:xfrm>
          <a:prstGeom prst="irregularSeal2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4365" y="5013923"/>
            <a:ext cx="256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D1D41"/>
                </a:solidFill>
                <a:latin typeface="Aparajita"/>
                <a:ea typeface="Libre Franklin Medium"/>
                <a:cs typeface="Aparajita"/>
                <a:sym typeface="Libre Franklin Medium"/>
              </a:rPr>
              <a:t>Only 2 days are allowed between P-card pick up and drop off. </a:t>
            </a:r>
          </a:p>
        </p:txBody>
      </p:sp>
    </p:spTree>
    <p:extLst>
      <p:ext uri="{BB962C8B-B14F-4D97-AF65-F5344CB8AC3E}">
        <p14:creationId xmlns:p14="http://schemas.microsoft.com/office/powerpoint/2010/main" val="302318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829950" y="2235150"/>
            <a:ext cx="7484100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parajita"/>
              </a:rPr>
              <a:t>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6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9FAF787-26D6-43BD-B018-82143303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557969"/>
            <a:ext cx="8963025" cy="374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E2448A-5BD6-46A7-9D0B-3463A6EDDE9F}"/>
              </a:ext>
            </a:extLst>
          </p:cNvPr>
          <p:cNvSpPr/>
          <p:nvPr/>
        </p:nvSpPr>
        <p:spPr>
          <a:xfrm>
            <a:off x="7696200" y="2873829"/>
            <a:ext cx="1273628" cy="3810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CF4922-B7A6-4DC7-AD3F-5CF354DD9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498" y="692118"/>
            <a:ext cx="9462995" cy="259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7A053-BE44-446B-9EF2-14F867821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497" y="3200739"/>
            <a:ext cx="9462994" cy="2294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A0C-8C01-4A3A-A3B2-3B645CA32B68}"/>
              </a:ext>
            </a:extLst>
          </p:cNvPr>
          <p:cNvSpPr txBox="1"/>
          <p:nvPr/>
        </p:nvSpPr>
        <p:spPr>
          <a:xfrm>
            <a:off x="544286" y="1640923"/>
            <a:ext cx="3439885" cy="30550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the money being used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35581-7773-4A38-A2B1-10D64D41224D}"/>
              </a:ext>
            </a:extLst>
          </p:cNvPr>
          <p:cNvSpPr txBox="1"/>
          <p:nvPr/>
        </p:nvSpPr>
        <p:spPr>
          <a:xfrm>
            <a:off x="342557" y="4718247"/>
            <a:ext cx="3439885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How much did it cost?</a:t>
            </a:r>
          </a:p>
        </p:txBody>
      </p:sp>
    </p:spTree>
    <p:extLst>
      <p:ext uri="{BB962C8B-B14F-4D97-AF65-F5344CB8AC3E}">
        <p14:creationId xmlns:p14="http://schemas.microsoft.com/office/powerpoint/2010/main" val="329508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latin typeface="Aparajita"/>
                <a:cs typeface="Aparajita"/>
              </a:rPr>
              <a:t>WELCOME!</a:t>
            </a:r>
            <a:endParaRPr sz="8000" dirty="0">
              <a:latin typeface="Aparajita"/>
              <a:cs typeface="Aparajita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dirty="0"/>
              <a:t>Mason Klaus, VP of Finance</a:t>
            </a:r>
          </a:p>
          <a:p>
            <a:pPr marL="0" inden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BE24E-08A1-41EF-80B4-C29229389FE4}"/>
              </a:ext>
            </a:extLst>
          </p:cNvPr>
          <p:cNvSpPr txBox="1"/>
          <p:nvPr/>
        </p:nvSpPr>
        <p:spPr>
          <a:xfrm>
            <a:off x="2349230" y="96911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9488BB5-5433-4BDE-82DE-7C6A2E926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" r="116" b="149"/>
          <a:stretch/>
        </p:blipFill>
        <p:spPr>
          <a:xfrm>
            <a:off x="249508" y="148473"/>
            <a:ext cx="8634975" cy="6631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AFE9B6-C4E0-40BB-9C9C-09596BE3D044}"/>
              </a:ext>
            </a:extLst>
          </p:cNvPr>
          <p:cNvSpPr/>
          <p:nvPr/>
        </p:nvSpPr>
        <p:spPr>
          <a:xfrm>
            <a:off x="104274" y="525379"/>
            <a:ext cx="3278604" cy="84221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8A946-C92C-4D8F-9B25-5A90EC8962B9}"/>
              </a:ext>
            </a:extLst>
          </p:cNvPr>
          <p:cNvSpPr/>
          <p:nvPr/>
        </p:nvSpPr>
        <p:spPr>
          <a:xfrm>
            <a:off x="6370721" y="3743827"/>
            <a:ext cx="2576762" cy="90236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3E36F-0A30-4511-84C9-9D6A1511F4A8}"/>
              </a:ext>
            </a:extLst>
          </p:cNvPr>
          <p:cNvSpPr txBox="1"/>
          <p:nvPr/>
        </p:nvSpPr>
        <p:spPr>
          <a:xfrm>
            <a:off x="7195823" y="1499340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FF0000"/>
                </a:solidFill>
              </a:rPr>
              <a:t>$XX.XX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0CDED-C748-418E-9F52-5CCAECC0DAE0}"/>
              </a:ext>
            </a:extLst>
          </p:cNvPr>
          <p:cNvSpPr txBox="1"/>
          <p:nvPr/>
        </p:nvSpPr>
        <p:spPr>
          <a:xfrm>
            <a:off x="6743264" y="3911873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solidFill>
                  <a:srgbClr val="FF0000"/>
                </a:solidFill>
              </a:rPr>
              <a:t>$XX.XX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8BC4E-CAF1-49E5-BF64-C0D75D7B2DC9}"/>
              </a:ext>
            </a:extLst>
          </p:cNvPr>
          <p:cNvSpPr txBox="1"/>
          <p:nvPr/>
        </p:nvSpPr>
        <p:spPr>
          <a:xfrm>
            <a:off x="7532340" y="3911872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solidFill>
                  <a:srgbClr val="FF0000"/>
                </a:solidFill>
              </a:rPr>
              <a:t>X-XXXX-XXXXX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9E305-7FEB-4273-823E-A2195D06C77D}"/>
              </a:ext>
            </a:extLst>
          </p:cNvPr>
          <p:cNvSpPr txBox="1"/>
          <p:nvPr/>
        </p:nvSpPr>
        <p:spPr>
          <a:xfrm>
            <a:off x="6279101" y="5060675"/>
            <a:ext cx="967779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Brush Script MT"/>
              </a:rPr>
              <a:t>Signature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338EC-EA16-45D1-B64E-AE4B3026CDB3}"/>
              </a:ext>
            </a:extLst>
          </p:cNvPr>
          <p:cNvSpPr txBox="1"/>
          <p:nvPr/>
        </p:nvSpPr>
        <p:spPr>
          <a:xfrm>
            <a:off x="7764420" y="5141903"/>
            <a:ext cx="1107027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MM-DD-YYYY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5C4C2-68B7-4597-BA4A-E80264102449}"/>
              </a:ext>
            </a:extLst>
          </p:cNvPr>
          <p:cNvSpPr txBox="1"/>
          <p:nvPr/>
        </p:nvSpPr>
        <p:spPr>
          <a:xfrm>
            <a:off x="4329617" y="5141902"/>
            <a:ext cx="1455148" cy="2462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First and Last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023870-1BF8-4EBA-8D27-A222358A0ADF}"/>
              </a:ext>
            </a:extLst>
          </p:cNvPr>
          <p:cNvCxnSpPr/>
          <p:nvPr/>
        </p:nvCxnSpPr>
        <p:spPr>
          <a:xfrm flipV="1">
            <a:off x="3112499" y="1215235"/>
            <a:ext cx="4144871" cy="1763262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4B891B-F36A-40E5-8859-230775271F0E}"/>
              </a:ext>
            </a:extLst>
          </p:cNvPr>
          <p:cNvCxnSpPr>
            <a:cxnSpLocks/>
          </p:cNvCxnSpPr>
          <p:nvPr/>
        </p:nvCxnSpPr>
        <p:spPr>
          <a:xfrm>
            <a:off x="3112499" y="1192028"/>
            <a:ext cx="4154253" cy="1821835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38B53D4-71CD-4873-A064-2D472A533380}"/>
              </a:ext>
            </a:extLst>
          </p:cNvPr>
          <p:cNvSpPr/>
          <p:nvPr/>
        </p:nvSpPr>
        <p:spPr>
          <a:xfrm>
            <a:off x="259517" y="3375298"/>
            <a:ext cx="3878609" cy="139679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dirty="0"/>
          </a:p>
          <a:p>
            <a:pPr marL="0" inden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BE24E-08A1-41EF-80B4-C29229389FE4}"/>
              </a:ext>
            </a:extLst>
          </p:cNvPr>
          <p:cNvSpPr txBox="1"/>
          <p:nvPr/>
        </p:nvSpPr>
        <p:spPr>
          <a:xfrm>
            <a:off x="2349230" y="96911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87581-0990-4E77-BB08-CFA97F46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5" y="150739"/>
            <a:ext cx="3886200" cy="360268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3119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sz="8000" dirty="0">
                <a:latin typeface="Aparajita"/>
                <a:cs typeface="Aparajita"/>
              </a:rPr>
              <a:t>Fundraisers</a:t>
            </a:r>
            <a:endParaRPr lang="en-US" sz="8000" dirty="0">
              <a:latin typeface="Aparajita"/>
              <a:cs typeface="Aparajita"/>
            </a:endParaRPr>
          </a:p>
        </p:txBody>
      </p:sp>
    </p:spTree>
    <p:extLst>
      <p:ext uri="{BB962C8B-B14F-4D97-AF65-F5344CB8AC3E}">
        <p14:creationId xmlns:p14="http://schemas.microsoft.com/office/powerpoint/2010/main" val="241850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4653-E08F-4AD0-AE8C-9ACD2A18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Fundraising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6671-687E-414C-A40B-43FBDAEB3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Limited funds for the fundraising efforts of recognized student organizations may be granted with the expectation that any funding issued must be replaced at the conclusion of the fundraising activity. </a:t>
            </a:r>
          </a:p>
          <a:p>
            <a:r>
              <a:rPr lang="en-US" sz="2400" dirty="0"/>
              <a:t>The organization must provide documentation of the deposit showing a replacement of the funds that were originally granted for the fundraising activity. </a:t>
            </a:r>
          </a:p>
        </p:txBody>
      </p:sp>
    </p:spTree>
    <p:extLst>
      <p:ext uri="{BB962C8B-B14F-4D97-AF65-F5344CB8AC3E}">
        <p14:creationId xmlns:p14="http://schemas.microsoft.com/office/powerpoint/2010/main" val="292508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2839A64-F0BA-435E-8F7B-52D261E22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1737229"/>
            <a:ext cx="8963025" cy="33835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81CB2B-A2CE-43B2-8178-8C503B98102D}"/>
              </a:ext>
            </a:extLst>
          </p:cNvPr>
          <p:cNvSpPr/>
          <p:nvPr/>
        </p:nvSpPr>
        <p:spPr>
          <a:xfrm>
            <a:off x="361807" y="4538484"/>
            <a:ext cx="8509476" cy="71731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62A11-1E0E-4D80-9B96-6D7A8B0F77F0}"/>
              </a:ext>
            </a:extLst>
          </p:cNvPr>
          <p:cNvSpPr txBox="1"/>
          <p:nvPr/>
        </p:nvSpPr>
        <p:spPr>
          <a:xfrm>
            <a:off x="283029" y="566057"/>
            <a:ext cx="3886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F5496"/>
                </a:solidFill>
              </a:rPr>
              <a:t>This form is due a minimum of </a:t>
            </a:r>
            <a:r>
              <a:rPr lang="en-US" sz="2000" b="1" i="1">
                <a:solidFill>
                  <a:srgbClr val="2F5496"/>
                </a:solidFill>
              </a:rPr>
              <a:t>7 business days</a:t>
            </a:r>
            <a:r>
              <a:rPr lang="en-US" sz="2000">
                <a:solidFill>
                  <a:srgbClr val="2F5496"/>
                </a:solidFill>
              </a:rPr>
              <a:t> in advance.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159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829950" y="2235150"/>
            <a:ext cx="7484100" cy="238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parajita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92E65-2EF6-484A-B2EE-9D0A0FEBC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65495"/>
            <a:ext cx="6858000" cy="921210"/>
          </a:xfrm>
        </p:spPr>
        <p:txBody>
          <a:bodyPr/>
          <a:lstStyle/>
          <a:p>
            <a:r>
              <a:rPr lang="en-US" dirty="0"/>
              <a:t>PRESENCE CHECK-IN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0999395-426F-4938-A90C-6C7128DE4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84453"/>
            <a:ext cx="6858000" cy="2173285"/>
          </a:xfrm>
        </p:spPr>
        <p:txBody>
          <a:bodyPr/>
          <a:lstStyle/>
          <a:p>
            <a:r>
              <a:rPr lang="en-US" sz="9600" dirty="0"/>
              <a:t>YZML</a:t>
            </a:r>
          </a:p>
        </p:txBody>
      </p:sp>
    </p:spTree>
    <p:extLst>
      <p:ext uri="{BB962C8B-B14F-4D97-AF65-F5344CB8AC3E}">
        <p14:creationId xmlns:p14="http://schemas.microsoft.com/office/powerpoint/2010/main" val="173096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dirty="0"/>
          </a:p>
          <a:p>
            <a:pPr marL="0" inden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BE24E-08A1-41EF-80B4-C29229389FE4}"/>
              </a:ext>
            </a:extLst>
          </p:cNvPr>
          <p:cNvSpPr txBox="1"/>
          <p:nvPr/>
        </p:nvSpPr>
        <p:spPr>
          <a:xfrm>
            <a:off x="2349230" y="96911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87581-0990-4E77-BB08-CFA97F46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5" y="150739"/>
            <a:ext cx="3886200" cy="360268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143000" y="1713916"/>
            <a:ext cx="6858000" cy="3119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r>
              <a:rPr lang="en-GB" sz="8000" dirty="0">
                <a:latin typeface="Aparajita"/>
                <a:cs typeface="Aparajita"/>
              </a:rPr>
              <a:t>Budget </a:t>
            </a:r>
            <a:br>
              <a:rPr lang="en-GB" sz="8000" dirty="0">
                <a:latin typeface="Aparajita"/>
                <a:cs typeface="Aparajita"/>
              </a:rPr>
            </a:br>
            <a:r>
              <a:rPr lang="en-GB" sz="8000" dirty="0">
                <a:latin typeface="Aparajita"/>
                <a:cs typeface="Aparajita"/>
              </a:rPr>
              <a:t>Allocation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1EDF-B831-4B51-904F-619A16C5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Allocation Rules and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C09D-E580-4D97-9253-D78CC6F60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Finance Committee of the Student Government Association will review all budget allocation proposals. </a:t>
            </a:r>
          </a:p>
          <a:p>
            <a:pPr lvl="1"/>
            <a:r>
              <a:rPr lang="en-US" sz="1400" b="1" dirty="0"/>
              <a:t>Currently composed of </a:t>
            </a:r>
          </a:p>
          <a:p>
            <a:pPr lvl="1"/>
            <a:r>
              <a:rPr lang="en-US" sz="1400" b="1" dirty="0"/>
              <a:t>VP of Finance, Mason Klaus</a:t>
            </a:r>
          </a:p>
          <a:p>
            <a:pPr lvl="1"/>
            <a:r>
              <a:rPr lang="en-US" sz="1400" b="1" dirty="0"/>
              <a:t>Senators, Leo-Paul Wahl and Carter Taylor</a:t>
            </a:r>
          </a:p>
          <a:p>
            <a:r>
              <a:rPr lang="en-US" sz="1600" dirty="0"/>
              <a:t>The Student Government Association will fund programs, lectures, special guests or speakers, supplies, and other operational expenditures that are available to all Widener Students.</a:t>
            </a:r>
          </a:p>
          <a:p>
            <a:r>
              <a:rPr lang="en-US" sz="1600" dirty="0"/>
              <a:t>All requests for budget allocation funding requests are required to be documented on the Budget Allocation Request. </a:t>
            </a:r>
          </a:p>
          <a:p>
            <a:r>
              <a:rPr lang="en-US" sz="1600" dirty="0"/>
              <a:t>Budget Allocation Requests must include a detailed description of each event or activity, a financial breakdown of all expenses and costs, and the number of students who will benefit. </a:t>
            </a:r>
          </a:p>
          <a:p>
            <a:r>
              <a:rPr lang="en-US" sz="1600" dirty="0"/>
              <a:t>Student organization leaders should be prepared to respond to a request from the SGA  Finance Committee to appear and speak on behalf of the organization to clarify any questions that arise from the review and approval process. 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117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564D-6B15-4BB5-9A18-8483D333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16762"/>
            <a:ext cx="7267800" cy="928826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Student Activities Fee (SAF) Funding 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9CBB-491B-43CF-BB61-DEE282CB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561826"/>
            <a:ext cx="7267800" cy="4351200"/>
          </a:xfrm>
        </p:spPr>
        <p:txBody>
          <a:bodyPr/>
          <a:lstStyle/>
          <a:p>
            <a:r>
              <a:rPr lang="en-US" sz="1600" dirty="0"/>
              <a:t>SAF funds cannot be used toward events that are discriminatory or limit participation by Widener University students. </a:t>
            </a:r>
          </a:p>
          <a:p>
            <a:pPr lvl="1"/>
            <a:r>
              <a:rPr lang="en-US" sz="1400" dirty="0"/>
              <a:t>Individual apparel will not be funded through the Budget Allocation Process.</a:t>
            </a:r>
          </a:p>
          <a:p>
            <a:pPr lvl="1"/>
            <a:r>
              <a:rPr lang="en-US" sz="1400" dirty="0"/>
              <a:t>SAF funds cannot be used to purchase food for closed meetings or events. </a:t>
            </a:r>
          </a:p>
          <a:p>
            <a:r>
              <a:rPr lang="en-US" sz="1600" dirty="0"/>
              <a:t>SAF funds cannot be used to purchase any property or supplies that can be obtained from the University.</a:t>
            </a:r>
          </a:p>
          <a:p>
            <a:r>
              <a:rPr lang="en-US" sz="1600" dirty="0"/>
              <a:t>SAF funds cannot be used to pay for membership dues.</a:t>
            </a:r>
          </a:p>
          <a:p>
            <a:r>
              <a:rPr lang="en-US" sz="1600" dirty="0"/>
              <a:t>SAF funds cannot be used to purchase alcohol, illegal drugs, firearms or ammunition.</a:t>
            </a:r>
          </a:p>
          <a:p>
            <a:r>
              <a:rPr lang="en-US" sz="1600" dirty="0"/>
              <a:t>SAF funds cannot be used for donations for charities, or philanthropic events.</a:t>
            </a:r>
          </a:p>
          <a:p>
            <a:r>
              <a:rPr lang="en-US" sz="1600" dirty="0"/>
              <a:t>SAF funds cannot be used in the hiring of legal services or providing bail bond funds. </a:t>
            </a:r>
          </a:p>
          <a:p>
            <a:r>
              <a:rPr lang="en-US" sz="1600" dirty="0"/>
              <a:t>SAF funds cannot fund scholarships.</a:t>
            </a:r>
          </a:p>
          <a:p>
            <a:r>
              <a:rPr lang="en-US" sz="1600" dirty="0"/>
              <a:t>SAF funds cannot be used to fund political campaigns, or groups that have a partisan agenda. 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113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216"/>
            <a:ext cx="914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dirty="0"/>
          </a:p>
          <a:p>
            <a:pPr marL="0" inden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BE24E-08A1-41EF-80B4-C29229389FE4}"/>
              </a:ext>
            </a:extLst>
          </p:cNvPr>
          <p:cNvSpPr txBox="1"/>
          <p:nvPr/>
        </p:nvSpPr>
        <p:spPr>
          <a:xfrm>
            <a:off x="2349230" y="96911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/>
          </a:p>
        </p:txBody>
      </p:sp>
      <p:pic>
        <p:nvPicPr>
          <p:cNvPr id="3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5C87581-0990-4E77-BB08-CFA97F46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5" y="150739"/>
            <a:ext cx="3886200" cy="360268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1143000" y="2104943"/>
            <a:ext cx="6858000" cy="3119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r>
              <a:rPr lang="en-GB" sz="8000" dirty="0">
                <a:latin typeface="Aparajita"/>
                <a:cs typeface="Aparajita"/>
              </a:rPr>
              <a:t>Review of </a:t>
            </a:r>
            <a:br>
              <a:rPr lang="en-GB" sz="8000" dirty="0">
                <a:latin typeface="Aparajita"/>
                <a:cs typeface="Aparajita"/>
              </a:rPr>
            </a:br>
            <a:r>
              <a:rPr lang="en-GB" sz="8000" dirty="0">
                <a:latin typeface="Aparajita"/>
                <a:cs typeface="Aparajita"/>
              </a:rPr>
              <a:t>the Finance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2351C427-B6B1-45AC-A0E2-6C10C2EF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1" y="1125550"/>
            <a:ext cx="8338457" cy="130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D2545A-D957-4E7E-B8C7-600DB7B4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1" y="3110917"/>
            <a:ext cx="8338457" cy="126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1DF98-7B39-4FA3-8F9C-9AD27C80B475}"/>
              </a:ext>
            </a:extLst>
          </p:cNvPr>
          <p:cNvSpPr txBox="1"/>
          <p:nvPr/>
        </p:nvSpPr>
        <p:spPr>
          <a:xfrm>
            <a:off x="1023257" y="4811486"/>
            <a:ext cx="44958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 more information:</a:t>
            </a:r>
            <a:r>
              <a:rPr lang="en-US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http://sites.widener.edu/rso/policies-and-procedures/</a:t>
            </a:r>
            <a:endParaRPr lang="en-US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8230"/>
      </p:ext>
    </p:extLst>
  </p:cSld>
  <p:clrMapOvr>
    <a:masterClrMapping/>
  </p:clrMapOvr>
</p:sld>
</file>

<file path=ppt/theme/theme1.xml><?xml version="1.0" encoding="utf-8"?>
<a:theme xmlns:a="http://schemas.openxmlformats.org/drawingml/2006/main" name="InsideTrack_Theme_Final">
  <a:themeElements>
    <a:clrScheme name="Custom 1">
      <a:dk1>
        <a:srgbClr val="011E41"/>
      </a:dk1>
      <a:lt1>
        <a:srgbClr val="FFFFFF"/>
      </a:lt1>
      <a:dk2>
        <a:srgbClr val="0054B8"/>
      </a:dk2>
      <a:lt2>
        <a:srgbClr val="FFFFEA"/>
      </a:lt2>
      <a:accent1>
        <a:srgbClr val="0071BC"/>
      </a:accent1>
      <a:accent2>
        <a:srgbClr val="FFE800"/>
      </a:accent2>
      <a:accent3>
        <a:srgbClr val="FF9200"/>
      </a:accent3>
      <a:accent4>
        <a:srgbClr val="7F00FF"/>
      </a:accent4>
      <a:accent5>
        <a:srgbClr val="00FF7F"/>
      </a:accent5>
      <a:accent6>
        <a:srgbClr val="FF0000"/>
      </a:accent6>
      <a:hlink>
        <a:srgbClr val="FFE8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36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9ACAEB"/>
      </a:accent1>
      <a:accent2>
        <a:srgbClr val="000000"/>
      </a:accent2>
      <a:accent3>
        <a:srgbClr val="969899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sideTrack_Theme_Final">
  <a:themeElements>
    <a:clrScheme name="Inside Track">
      <a:dk1>
        <a:srgbClr val="011E41"/>
      </a:dk1>
      <a:lt1>
        <a:srgbClr val="FFFFFF"/>
      </a:lt1>
      <a:dk2>
        <a:srgbClr val="0054B8"/>
      </a:dk2>
      <a:lt2>
        <a:srgbClr val="FFFFEA"/>
      </a:lt2>
      <a:accent1>
        <a:srgbClr val="0071BC"/>
      </a:accent1>
      <a:accent2>
        <a:srgbClr val="FFE800"/>
      </a:accent2>
      <a:accent3>
        <a:srgbClr val="FF9200"/>
      </a:accent3>
      <a:accent4>
        <a:srgbClr val="7F00FF"/>
      </a:accent4>
      <a:accent5>
        <a:srgbClr val="00FF7F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6c6606-3041-4e02-800e-29531a6410d8">
      <UserInfo>
        <DisplayName>Arielle A McRae</DisplayName>
        <AccountId>39</AccountId>
        <AccountType/>
      </UserInfo>
      <UserInfo>
        <DisplayName>Victoria N Dean</DisplayName>
        <AccountId>13</AccountId>
        <AccountType/>
      </UserInfo>
      <UserInfo>
        <DisplayName>Camille A West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CF5AAA64A5F4FBD09CBCE3BC031E1" ma:contentTypeVersion="11" ma:contentTypeDescription="Create a new document." ma:contentTypeScope="" ma:versionID="7664712e7fbaf8247661c39d275c6f0b">
  <xsd:schema xmlns:xsd="http://www.w3.org/2001/XMLSchema" xmlns:xs="http://www.w3.org/2001/XMLSchema" xmlns:p="http://schemas.microsoft.com/office/2006/metadata/properties" xmlns:ns2="9c5067df-4496-4e19-8ed4-efd4b09e59cf" xmlns:ns3="cf6c6606-3041-4e02-800e-29531a6410d8" targetNamespace="http://schemas.microsoft.com/office/2006/metadata/properties" ma:root="true" ma:fieldsID="ae485798dd33f1208a71f7c7b7cd2fbb" ns2:_="" ns3:_="">
    <xsd:import namespace="9c5067df-4496-4e19-8ed4-efd4b09e59cf"/>
    <xsd:import namespace="cf6c6606-3041-4e02-800e-29531a6410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067df-4496-4e19-8ed4-efd4b09e5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c6606-3041-4e02-800e-29531a6410d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76D04-53AF-4255-A218-7A97A71C2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FC58F-BD2E-4A48-BA38-BFD8D7CE578B}">
  <ds:schemaRefs>
    <ds:schemaRef ds:uri="cf6c6606-3041-4e02-800e-29531a6410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c5067df-4496-4e19-8ed4-efd4b09e59c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7202AF-0666-46D8-8ECB-9DE27AEC8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5067df-4496-4e19-8ed4-efd4b09e59cf"/>
    <ds:schemaRef ds:uri="cf6c6606-3041-4e02-800e-29531a6410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571</Words>
  <Application>Microsoft Office PowerPoint</Application>
  <PresentationFormat>On-screen Show (4:3)</PresentationFormat>
  <Paragraphs>54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InsideTrack_Theme_Final</vt:lpstr>
      <vt:lpstr>Custom Design</vt:lpstr>
      <vt:lpstr>1_InsideTrack_Theme_Final</vt:lpstr>
      <vt:lpstr>SGA Finance Training</vt:lpstr>
      <vt:lpstr>WELCOME!</vt:lpstr>
      <vt:lpstr>PRESENCE CHECK-IN</vt:lpstr>
      <vt:lpstr>Budget  Allocation Request</vt:lpstr>
      <vt:lpstr>Budget Allocation Rules and Guidelines</vt:lpstr>
      <vt:lpstr> Student Activities Fee (SAF) Funding Limitations</vt:lpstr>
      <vt:lpstr>PowerPoint Presentation</vt:lpstr>
      <vt:lpstr>Review of  the Finance Manual</vt:lpstr>
      <vt:lpstr>PowerPoint Presentation</vt:lpstr>
      <vt:lpstr>Presence</vt:lpstr>
      <vt:lpstr>Deposit</vt:lpstr>
      <vt:lpstr>PowerPoint Presentation</vt:lpstr>
      <vt:lpstr>PowerPoint Presentation</vt:lpstr>
      <vt:lpstr>Expenditure</vt:lpstr>
      <vt:lpstr>PowerPoint Presentation</vt:lpstr>
      <vt:lpstr>PowerPoint Presentation</vt:lpstr>
      <vt:lpstr>Reconciliation</vt:lpstr>
      <vt:lpstr>PowerPoint Presentation</vt:lpstr>
      <vt:lpstr>PowerPoint Presentation</vt:lpstr>
      <vt:lpstr>PowerPoint Presentation</vt:lpstr>
      <vt:lpstr>Fundraisers</vt:lpstr>
      <vt:lpstr>Fundraising Limitations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MEETING</dc:title>
  <cp:lastModifiedBy>Victoria N Dean</cp:lastModifiedBy>
  <cp:revision>428</cp:revision>
  <dcterms:modified xsi:type="dcterms:W3CDTF">2021-11-03T22:58:30Z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0x010100A28CF5AAA64A5F4FBD09CBCE3BC031E1</vt:lpwstr>
  </property>
</Properties>
</file>