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71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oss" userId="d7d04cdd-877c-403f-9cd3-e39fb03e0fbd" providerId="ADAL" clId="{1845F0D2-4393-4E06-82A8-7C70225953D6}"/>
    <pc:docChg chg="custSel addSld modSld">
      <pc:chgData name="Rebecca Ross" userId="d7d04cdd-877c-403f-9cd3-e39fb03e0fbd" providerId="ADAL" clId="{1845F0D2-4393-4E06-82A8-7C70225953D6}" dt="2022-08-24T15:58:49.268" v="126" actId="20577"/>
      <pc:docMkLst>
        <pc:docMk/>
      </pc:docMkLst>
      <pc:sldChg chg="addSp delSp modSp">
        <pc:chgData name="Rebecca Ross" userId="d7d04cdd-877c-403f-9cd3-e39fb03e0fbd" providerId="ADAL" clId="{1845F0D2-4393-4E06-82A8-7C70225953D6}" dt="2022-08-24T15:58:19.036" v="32" actId="478"/>
        <pc:sldMkLst>
          <pc:docMk/>
          <pc:sldMk cId="3105788762" sldId="256"/>
        </pc:sldMkLst>
        <pc:spChg chg="mod">
          <ac:chgData name="Rebecca Ross" userId="d7d04cdd-877c-403f-9cd3-e39fb03e0fbd" providerId="ADAL" clId="{1845F0D2-4393-4E06-82A8-7C70225953D6}" dt="2022-08-24T15:58:13.267" v="29" actId="20577"/>
          <ac:spMkLst>
            <pc:docMk/>
            <pc:sldMk cId="3105788762" sldId="256"/>
            <ac:spMk id="2" creationId="{C52703EA-18AD-4788-B71D-0D4873892D09}"/>
          </ac:spMkLst>
        </pc:spChg>
        <pc:spChg chg="del mod">
          <ac:chgData name="Rebecca Ross" userId="d7d04cdd-877c-403f-9cd3-e39fb03e0fbd" providerId="ADAL" clId="{1845F0D2-4393-4E06-82A8-7C70225953D6}" dt="2022-08-24T15:58:17.333" v="31" actId="478"/>
          <ac:spMkLst>
            <pc:docMk/>
            <pc:sldMk cId="3105788762" sldId="256"/>
            <ac:spMk id="3" creationId="{71491EC4-3C97-4CF6-B7ED-44F0869DC8F0}"/>
          </ac:spMkLst>
        </pc:spChg>
        <pc:spChg chg="add del mod">
          <ac:chgData name="Rebecca Ross" userId="d7d04cdd-877c-403f-9cd3-e39fb03e0fbd" providerId="ADAL" clId="{1845F0D2-4393-4E06-82A8-7C70225953D6}" dt="2022-08-24T15:58:19.036" v="32" actId="478"/>
          <ac:spMkLst>
            <pc:docMk/>
            <pc:sldMk cId="3105788762" sldId="256"/>
            <ac:spMk id="5" creationId="{AD8FCC9D-0743-4B8F-8F1B-5CD754627FB0}"/>
          </ac:spMkLst>
        </pc:spChg>
      </pc:sldChg>
      <pc:sldChg chg="modSp add">
        <pc:chgData name="Rebecca Ross" userId="d7d04cdd-877c-403f-9cd3-e39fb03e0fbd" providerId="ADAL" clId="{1845F0D2-4393-4E06-82A8-7C70225953D6}" dt="2022-08-24T15:58:49.268" v="126" actId="20577"/>
        <pc:sldMkLst>
          <pc:docMk/>
          <pc:sldMk cId="3101288322" sldId="271"/>
        </pc:sldMkLst>
        <pc:spChg chg="mod">
          <ac:chgData name="Rebecca Ross" userId="d7d04cdd-877c-403f-9cd3-e39fb03e0fbd" providerId="ADAL" clId="{1845F0D2-4393-4E06-82A8-7C70225953D6}" dt="2022-08-24T15:58:49.268" v="126" actId="20577"/>
          <ac:spMkLst>
            <pc:docMk/>
            <pc:sldMk cId="3101288322" sldId="271"/>
            <ac:spMk id="3" creationId="{8729B2AA-9977-43A4-B99D-663F72EEA463}"/>
          </ac:spMkLst>
        </pc:spChg>
      </pc:sldChg>
      <pc:sldChg chg="add">
        <pc:chgData name="Rebecca Ross" userId="d7d04cdd-877c-403f-9cd3-e39fb03e0fbd" providerId="ADAL" clId="{1845F0D2-4393-4E06-82A8-7C70225953D6}" dt="2022-08-24T15:58:22.386" v="33"/>
        <pc:sldMkLst>
          <pc:docMk/>
          <pc:sldMk cId="2964114973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D7DD7-003B-4488-98A5-FDF9DFDFE14D}" type="datetimeFigureOut">
              <a:rPr lang="en-US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A9BED-A425-439D-A4C9-1A78C9D5412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5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9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3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13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0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8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65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3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A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Widener Brand Identity, Logos &amp; Imagery | Widener University">
            <a:extLst>
              <a:ext uri="{FF2B5EF4-FFF2-40B4-BE49-F238E27FC236}">
                <a16:creationId xmlns:a16="http://schemas.microsoft.com/office/drawing/2014/main" id="{AEA5FB13-E180-4AD4-9617-7C1B7CA28D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8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453" y="6133856"/>
            <a:ext cx="4259094" cy="4924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2547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Verdana" panose="020B0604030504040204" pitchFamily="34" charset="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03EA-18AD-4788-B71D-0D4873892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Make PPT Accessible</a:t>
            </a:r>
          </a:p>
        </p:txBody>
      </p:sp>
    </p:spTree>
    <p:extLst>
      <p:ext uri="{BB962C8B-B14F-4D97-AF65-F5344CB8AC3E}">
        <p14:creationId xmlns:p14="http://schemas.microsoft.com/office/powerpoint/2010/main" val="31057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5617-B1BF-49C0-98E9-255A26E9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Captioning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B2AA-9977-43A4-B99D-663F72EE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298"/>
            <a:ext cx="10515600" cy="132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can enable subtitles while presenting form PowerPoint!</a:t>
            </a:r>
          </a:p>
          <a:p>
            <a:r>
              <a:rPr lang="en-US" dirty="0"/>
              <a:t>Must be on browser version (not the desktop app) </a:t>
            </a:r>
          </a:p>
          <a:p>
            <a:pPr lvl="1"/>
            <a:r>
              <a:rPr lang="en-US" dirty="0"/>
              <a:t>Slideshow&gt;Always use subtitles&gt; check the correct language and layout</a:t>
            </a:r>
          </a:p>
          <a:p>
            <a:endParaRPr lang="en-US" dirty="0"/>
          </a:p>
        </p:txBody>
      </p:sp>
      <p:pic>
        <p:nvPicPr>
          <p:cNvPr id="4" name="Picture 3" descr="A screenshot of a blank powerpoint to show the slideshow tab menu and subtitles options.">
            <a:extLst>
              <a:ext uri="{FF2B5EF4-FFF2-40B4-BE49-F238E27FC236}">
                <a16:creationId xmlns:a16="http://schemas.microsoft.com/office/drawing/2014/main" id="{F3D853AA-AB7F-4B0F-BE8F-8AE9E6F04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88" y="2896796"/>
            <a:ext cx="5656424" cy="31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1710-3425-4B53-A5F5-4F45CAA0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DFA35-0C08-46B9-8356-D36EA8385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4911"/>
          </a:xfrm>
        </p:spPr>
        <p:txBody>
          <a:bodyPr>
            <a:normAutofit/>
          </a:bodyPr>
          <a:lstStyle/>
          <a:p>
            <a:r>
              <a:rPr lang="en-US" dirty="0"/>
              <a:t>Accessibility checker – will do most the work for you</a:t>
            </a:r>
          </a:p>
          <a:p>
            <a:r>
              <a:rPr lang="en-US" dirty="0"/>
              <a:t>When in doubt, use the templates (also true for Microsoft Word)</a:t>
            </a:r>
          </a:p>
          <a:p>
            <a:r>
              <a:rPr lang="en-US" dirty="0"/>
              <a:t>Provide slides to students early if possible (so they can use assistive technology to access them if needed)</a:t>
            </a:r>
          </a:p>
          <a:p>
            <a:r>
              <a:rPr lang="en-US" dirty="0"/>
              <a:t>Explain images or visuals (especially graphs and text based images) out loud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1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E2A0B247D0242B607B342A18C1FDB" ma:contentTypeVersion="13" ma:contentTypeDescription="Create a new document." ma:contentTypeScope="" ma:versionID="791bad91c520c70dce01a8422dd53fd5">
  <xsd:schema xmlns:xsd="http://www.w3.org/2001/XMLSchema" xmlns:xs="http://www.w3.org/2001/XMLSchema" xmlns:p="http://schemas.microsoft.com/office/2006/metadata/properties" xmlns:ns2="db11f9be-b739-4804-8aae-e6c01ea57ed1" xmlns:ns3="46728725-d7f2-4be5-8fb6-0270e75b065d" targetNamespace="http://schemas.microsoft.com/office/2006/metadata/properties" ma:root="true" ma:fieldsID="24cbff78bb988e66400c9e3e5552acec" ns2:_="" ns3:_="">
    <xsd:import namespace="db11f9be-b739-4804-8aae-e6c01ea57ed1"/>
    <xsd:import namespace="46728725-d7f2-4be5-8fb6-0270e75b06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1f9be-b739-4804-8aae-e6c01ea57e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28725-d7f2-4be5-8fb6-0270e75b06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EF0ADA-A8EE-4305-8289-A47353D85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11f9be-b739-4804-8aae-e6c01ea57ed1"/>
    <ds:schemaRef ds:uri="46728725-d7f2-4be5-8fb6-0270e75b06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416739-E65C-43BE-9327-96704A3CFB57}">
  <ds:schemaRefs>
    <ds:schemaRef ds:uri="http://schemas.microsoft.com/office/2006/metadata/properties"/>
    <ds:schemaRef ds:uri="db11f9be-b739-4804-8aae-e6c01ea57ed1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46728725-d7f2-4be5-8fb6-0270e75b065d"/>
  </ds:schemaRefs>
</ds:datastoreItem>
</file>

<file path=customXml/itemProps3.xml><?xml version="1.0" encoding="utf-8"?>
<ds:datastoreItem xmlns:ds="http://schemas.openxmlformats.org/officeDocument/2006/customXml" ds:itemID="{10C8682D-93F8-4546-8129-D8ADFD0906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3898</TotalTime>
  <Words>99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How to Make PPT Accessible</vt:lpstr>
      <vt:lpstr>PowerPoint Captioning</vt:lpstr>
      <vt:lpstr>PowerPoint Accessibility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Legal Jargon</dc:title>
  <dc:creator>rebecc r</dc:creator>
  <cp:lastModifiedBy>Rebecca Ross</cp:lastModifiedBy>
  <cp:revision>26</cp:revision>
  <dcterms:created xsi:type="dcterms:W3CDTF">2020-06-02T15:48:38Z</dcterms:created>
  <dcterms:modified xsi:type="dcterms:W3CDTF">2022-08-24T15:58:58Z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0x010100441E2A0B247D0242B607B342A18C1FDB</vt:lpwstr>
  </property>
</Properties>
</file>