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9"/>
  </p:notesMasterIdLst>
  <p:sldIdLst>
    <p:sldId id="256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Ross" userId="d7d04cdd-877c-403f-9cd3-e39fb03e0fbd" providerId="ADAL" clId="{1845F0D2-4393-4E06-82A8-7C70225953D6}"/>
    <pc:docChg chg="custSel addSld delSld modSld">
      <pc:chgData name="Rebecca Ross" userId="d7d04cdd-877c-403f-9cd3-e39fb03e0fbd" providerId="ADAL" clId="{1845F0D2-4393-4E06-82A8-7C70225953D6}" dt="2022-08-24T14:59:30.786" v="60" actId="2696"/>
      <pc:docMkLst>
        <pc:docMk/>
      </pc:docMkLst>
      <pc:sldChg chg="modSp">
        <pc:chgData name="Rebecca Ross" userId="d7d04cdd-877c-403f-9cd3-e39fb03e0fbd" providerId="ADAL" clId="{1845F0D2-4393-4E06-82A8-7C70225953D6}" dt="2022-08-24T14:59:20.768" v="57" actId="5793"/>
        <pc:sldMkLst>
          <pc:docMk/>
          <pc:sldMk cId="3105788762" sldId="256"/>
        </pc:sldMkLst>
        <pc:spChg chg="mod">
          <ac:chgData name="Rebecca Ross" userId="d7d04cdd-877c-403f-9cd3-e39fb03e0fbd" providerId="ADAL" clId="{1845F0D2-4393-4E06-82A8-7C70225953D6}" dt="2022-08-24T14:59:12.225" v="37" actId="20577"/>
          <ac:spMkLst>
            <pc:docMk/>
            <pc:sldMk cId="3105788762" sldId="256"/>
            <ac:spMk id="2" creationId="{C52703EA-18AD-4788-B71D-0D4873892D09}"/>
          </ac:spMkLst>
        </pc:spChg>
        <pc:spChg chg="mod">
          <ac:chgData name="Rebecca Ross" userId="d7d04cdd-877c-403f-9cd3-e39fb03e0fbd" providerId="ADAL" clId="{1845F0D2-4393-4E06-82A8-7C70225953D6}" dt="2022-08-24T14:59:20.768" v="57" actId="5793"/>
          <ac:spMkLst>
            <pc:docMk/>
            <pc:sldMk cId="3105788762" sldId="256"/>
            <ac:spMk id="3" creationId="{71491EC4-3C97-4CF6-B7ED-44F0869DC8F0}"/>
          </ac:spMkLst>
        </pc:spChg>
      </pc:sldChg>
      <pc:sldChg chg="add del">
        <pc:chgData name="Rebecca Ross" userId="d7d04cdd-877c-403f-9cd3-e39fb03e0fbd" providerId="ADAL" clId="{1845F0D2-4393-4E06-82A8-7C70225953D6}" dt="2022-08-24T14:59:30.786" v="60" actId="2696"/>
        <pc:sldMkLst>
          <pc:docMk/>
          <pc:sldMk cId="3605193995" sldId="257"/>
        </pc:sldMkLst>
      </pc:sldChg>
      <pc:sldChg chg="add">
        <pc:chgData name="Rebecca Ross" userId="d7d04cdd-877c-403f-9cd3-e39fb03e0fbd" providerId="ADAL" clId="{1845F0D2-4393-4E06-82A8-7C70225953D6}" dt="2022-08-24T14:59:28.911" v="59"/>
        <pc:sldMkLst>
          <pc:docMk/>
          <pc:sldMk cId="1754560238" sldId="261"/>
        </pc:sldMkLst>
      </pc:sldChg>
      <pc:sldChg chg="add">
        <pc:chgData name="Rebecca Ross" userId="d7d04cdd-877c-403f-9cd3-e39fb03e0fbd" providerId="ADAL" clId="{1845F0D2-4393-4E06-82A8-7C70225953D6}" dt="2022-08-24T14:59:28.911" v="59"/>
        <pc:sldMkLst>
          <pc:docMk/>
          <pc:sldMk cId="2177160884" sldId="262"/>
        </pc:sldMkLst>
      </pc:sldChg>
      <pc:sldChg chg="add">
        <pc:chgData name="Rebecca Ross" userId="d7d04cdd-877c-403f-9cd3-e39fb03e0fbd" providerId="ADAL" clId="{1845F0D2-4393-4E06-82A8-7C70225953D6}" dt="2022-08-24T14:59:28.911" v="59"/>
        <pc:sldMkLst>
          <pc:docMk/>
          <pc:sldMk cId="3754586123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CD7DD7-003B-4488-98A5-FDF9DFDFE14D}" type="datetimeFigureOut">
              <a:rPr lang="en-US"/>
              <a:t>8/24/2022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A9BED-A425-439D-A4C9-1A78C9D5412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668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056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95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233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38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8132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808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02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699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82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7965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63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Widener Brand Identity, Logos &amp; Imagery | Widener University">
            <a:extLst>
              <a:ext uri="{FF2B5EF4-FFF2-40B4-BE49-F238E27FC236}">
                <a16:creationId xmlns:a16="http://schemas.microsoft.com/office/drawing/2014/main" id="{AEA5FB13-E180-4AD4-9617-7C1B7CA28DC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18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453" y="6133856"/>
            <a:ext cx="4259094" cy="49245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72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825472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Verdana" panose="020B0604030504040204" pitchFamily="34" charset="0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703EA-18AD-4788-B71D-0D4873892D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Enabling Captions in Zoom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491EC4-3C97-4CF6-B7ED-44F0869DC8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Easy as 1, 2…</a:t>
            </a:r>
          </a:p>
        </p:txBody>
      </p:sp>
    </p:spTree>
    <p:extLst>
      <p:ext uri="{BB962C8B-B14F-4D97-AF65-F5344CB8AC3E}">
        <p14:creationId xmlns:p14="http://schemas.microsoft.com/office/powerpoint/2010/main" val="3105788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854F6B4-06E5-4469-9B74-ECC126CC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ea typeface="Verdana"/>
                <a:cs typeface="Times New Roman"/>
              </a:rPr>
              <a:t>Step 1 to turning on captions on Zoom </a:t>
            </a:r>
            <a:br>
              <a:rPr lang="en-US">
                <a:latin typeface="Times New Roman"/>
                <a:ea typeface="Verdana"/>
                <a:cs typeface="Times New Roman"/>
              </a:rPr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21EA2-B06A-4774-B72F-0707EB09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261620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Times New Roman"/>
                <a:ea typeface="Verdana"/>
                <a:cs typeface="Times New Roman"/>
              </a:rPr>
              <a:t>Find the Live Transcript button on your zoom toolbar (should be between record and breakout rooms).</a:t>
            </a:r>
            <a:endParaRPr lang="en-US"/>
          </a:p>
        </p:txBody>
      </p:sp>
      <p:pic>
        <p:nvPicPr>
          <p:cNvPr id="6" name="Content Placeholder 5" descr="A screenshot of the zoom screen with the presenter and a white arrow pointing to the Live Transcript Button on a tool bar on at the bottom of the screen. &#10;">
            <a:extLst>
              <a:ext uri="{FF2B5EF4-FFF2-40B4-BE49-F238E27FC236}">
                <a16:creationId xmlns:a16="http://schemas.microsoft.com/office/drawing/2014/main" id="{F8266CC1-081B-47C5-A1DA-B933609D4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49"/>
          </a:xfrm>
        </p:spPr>
      </p:pic>
    </p:spTree>
    <p:extLst>
      <p:ext uri="{BB962C8B-B14F-4D97-AF65-F5344CB8AC3E}">
        <p14:creationId xmlns:p14="http://schemas.microsoft.com/office/powerpoint/2010/main" val="175456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C6472-7E70-4B75-A861-BFE6C4C53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Times New Roman"/>
                <a:ea typeface="Verdana"/>
                <a:cs typeface="Times New Roman"/>
              </a:rPr>
              <a:t>Turning on captions in Zoom: Step 2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8A17-866C-431D-B0EF-9817659469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4309" y="3117633"/>
            <a:ext cx="5181600" cy="1767320"/>
          </a:xfrm>
        </p:spPr>
        <p:txBody>
          <a:bodyPr/>
          <a:lstStyle/>
          <a:p>
            <a:r>
              <a:rPr lang="en-US"/>
              <a:t>Press the “Enable Live Transcription” Button on the bottom of the Live Transcript option screen</a:t>
            </a:r>
          </a:p>
        </p:txBody>
      </p:sp>
      <p:pic>
        <p:nvPicPr>
          <p:cNvPr id="6" name="Content Placeholder 5" descr="A screenshot of the zoom window with the presenter and a white arrow pointing to the &quot;Enable Live Transcription&quot; button in the Live Transcript options window. ">
            <a:extLst>
              <a:ext uri="{FF2B5EF4-FFF2-40B4-BE49-F238E27FC236}">
                <a16:creationId xmlns:a16="http://schemas.microsoft.com/office/drawing/2014/main" id="{E78247F9-F7F9-47C1-99CA-F372E3756F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49"/>
          </a:xfrm>
        </p:spPr>
      </p:pic>
    </p:spTree>
    <p:extLst>
      <p:ext uri="{BB962C8B-B14F-4D97-AF65-F5344CB8AC3E}">
        <p14:creationId xmlns:p14="http://schemas.microsoft.com/office/powerpoint/2010/main" val="2177160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BCC69-287B-46A5-A485-9FEE1104F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Step 3 to turning on live captioning in Zoom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BDE91D-402A-4654-9C19-78D0B8DD06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4182" y="3183371"/>
            <a:ext cx="5181600" cy="1213138"/>
          </a:xfrm>
        </p:spPr>
        <p:txBody>
          <a:bodyPr>
            <a:normAutofit lnSpcReduction="10000"/>
          </a:bodyPr>
          <a:lstStyle/>
          <a:p>
            <a:r>
              <a:rPr lang="en-US"/>
              <a:t>Just kidding. There’s no step 3. It’s literally 2 steps. You’ve done it! </a:t>
            </a:r>
          </a:p>
        </p:txBody>
      </p:sp>
      <p:pic>
        <p:nvPicPr>
          <p:cNvPr id="7" name="Content Placeholder 6" descr="Poster smiling with a thumbs up with captions reading captions are on. ">
            <a:extLst>
              <a:ext uri="{FF2B5EF4-FFF2-40B4-BE49-F238E27FC236}">
                <a16:creationId xmlns:a16="http://schemas.microsoft.com/office/drawing/2014/main" id="{518082EB-F154-4F62-BA39-36485DDA7A5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543969"/>
            <a:ext cx="5181600" cy="2914649"/>
          </a:xfrm>
        </p:spPr>
      </p:pic>
    </p:spTree>
    <p:extLst>
      <p:ext uri="{BB962C8B-B14F-4D97-AF65-F5344CB8AC3E}">
        <p14:creationId xmlns:p14="http://schemas.microsoft.com/office/powerpoint/2010/main" val="3754586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1E2A0B247D0242B607B342A18C1FDB" ma:contentTypeVersion="13" ma:contentTypeDescription="Create a new document." ma:contentTypeScope="" ma:versionID="791bad91c520c70dce01a8422dd53fd5">
  <xsd:schema xmlns:xsd="http://www.w3.org/2001/XMLSchema" xmlns:xs="http://www.w3.org/2001/XMLSchema" xmlns:p="http://schemas.microsoft.com/office/2006/metadata/properties" xmlns:ns2="db11f9be-b739-4804-8aae-e6c01ea57ed1" xmlns:ns3="46728725-d7f2-4be5-8fb6-0270e75b065d" targetNamespace="http://schemas.microsoft.com/office/2006/metadata/properties" ma:root="true" ma:fieldsID="24cbff78bb988e66400c9e3e5552acec" ns2:_="" ns3:_="">
    <xsd:import namespace="db11f9be-b739-4804-8aae-e6c01ea57ed1"/>
    <xsd:import namespace="46728725-d7f2-4be5-8fb6-0270e75b06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11f9be-b739-4804-8aae-e6c01ea57e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728725-d7f2-4be5-8fb6-0270e75b065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EF0ADA-A8EE-4305-8289-A47353D856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11f9be-b739-4804-8aae-e6c01ea57ed1"/>
    <ds:schemaRef ds:uri="46728725-d7f2-4be5-8fb6-0270e75b06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B416739-E65C-43BE-9327-96704A3CFB57}">
  <ds:schemaRefs>
    <ds:schemaRef ds:uri="http://schemas.microsoft.com/office/2006/metadata/properti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46728725-d7f2-4be5-8fb6-0270e75b065d"/>
    <ds:schemaRef ds:uri="db11f9be-b739-4804-8aae-e6c01ea57ed1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C8682D-93F8-4546-8129-D8ADFD0906F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3898</TotalTime>
  <Words>89</Words>
  <Application>Microsoft Office PowerPoint</Application>
  <PresentationFormat>Widescreen</PresentationFormat>
  <Paragraphs>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Times New Roman</vt:lpstr>
      <vt:lpstr>Verdana</vt:lpstr>
      <vt:lpstr>Office Theme</vt:lpstr>
      <vt:lpstr>Enabling Captions in Zoom</vt:lpstr>
      <vt:lpstr>Step 1 to turning on captions on Zoom  </vt:lpstr>
      <vt:lpstr>Turning on captions in Zoom: Step 2</vt:lpstr>
      <vt:lpstr>Step 3 to turning on live captioning in Zoom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Legal Jargon</dc:title>
  <dc:creator>rebecc r</dc:creator>
  <cp:lastModifiedBy>Rebecca Ross</cp:lastModifiedBy>
  <cp:revision>26</cp:revision>
  <dcterms:created xsi:type="dcterms:W3CDTF">2020-06-02T15:48:38Z</dcterms:created>
  <dcterms:modified xsi:type="dcterms:W3CDTF">2022-08-24T14:59:46Z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0x010100441E2A0B247D0242B607B342A18C1FDB</vt:lpwstr>
  </property>
</Properties>
</file>